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6" r:id="rId4"/>
    <p:sldId id="277" r:id="rId5"/>
    <p:sldId id="278" r:id="rId6"/>
    <p:sldId id="275" r:id="rId7"/>
    <p:sldId id="279" r:id="rId8"/>
    <p:sldId id="280" r:id="rId9"/>
    <p:sldId id="282" r:id="rId10"/>
    <p:sldId id="283" r:id="rId11"/>
    <p:sldId id="281" r:id="rId12"/>
    <p:sldId id="28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>
      <p:cViewPr varScale="1">
        <p:scale>
          <a:sx n="86" d="100"/>
          <a:sy n="86" d="100"/>
        </p:scale>
        <p:origin x="1373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1E14B-AEF5-4F4A-9693-87E213A5117A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7FBC5-D3DC-4302-BFAA-C9E283C73F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5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083-2FBD-4BC1-A42B-68A9F41A7B0E}" type="datetime1">
              <a:rPr lang="es-ES" smtClean="0"/>
              <a:t>17/01/2022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32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0E20-7F5C-4193-80BB-72A5EBC4019D}" type="datetime1">
              <a:rPr lang="es-ES" smtClean="0"/>
              <a:t>17/01/2022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25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EB57-53C6-4692-B1DE-7596D6C0ACE7}" type="datetime1">
              <a:rPr lang="es-ES" smtClean="0"/>
              <a:t>17/01/2022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6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A8-9110-44A3-8E60-6478C03B6E5E}" type="datetime1">
              <a:rPr lang="es-ES" smtClean="0"/>
              <a:t>17/01/2022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78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6AA7-7FE9-41E3-BDDF-BDBE294741D7}" type="datetime1">
              <a:rPr lang="es-ES" smtClean="0"/>
              <a:t>17/01/2022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8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1916-B555-4515-8681-91B02B85FBF0}" type="datetime1">
              <a:rPr lang="es-ES" smtClean="0"/>
              <a:t>17/01/2022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44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2BE-F295-4860-A350-07476162FE5E}" type="datetime1">
              <a:rPr lang="es-ES" smtClean="0"/>
              <a:t>17/01/2022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48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3937-444A-4B37-9EE4-C5A359707E34}" type="datetime1">
              <a:rPr lang="es-ES" smtClean="0"/>
              <a:t>17/01/2022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93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23D7-7AD3-4BDE-B065-CFC816CCA097}" type="datetime1">
              <a:rPr lang="es-ES" smtClean="0"/>
              <a:t>17/01/2022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18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5F9-4270-429D-92FE-9684A74712D4}" type="datetime1">
              <a:rPr lang="es-ES" smtClean="0"/>
              <a:t>17/01/2022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4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F16-2A97-4419-A44A-E317D478FAFB}" type="datetime1">
              <a:rPr lang="es-ES" smtClean="0"/>
              <a:t>17/01/2022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18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C2E9-22CB-49EF-94B6-83A1C502F5C9}" type="datetime1">
              <a:rPr lang="es-ES" smtClean="0"/>
              <a:t>17/01/2022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ABD46-6B0F-497B-A988-41C18B9CDF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8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E2BA5C99-7A69-4393-9643-7DAA999A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905" y="5373216"/>
            <a:ext cx="2133600" cy="395748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7CE1C9CE-BBE4-4B38-8E3C-8875869682D1}"/>
              </a:ext>
            </a:extLst>
          </p:cNvPr>
          <p:cNvSpPr txBox="1"/>
          <p:nvPr/>
        </p:nvSpPr>
        <p:spPr>
          <a:xfrm>
            <a:off x="2267744" y="2492896"/>
            <a:ext cx="5089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7200" dirty="0">
                <a:latin typeface="Brush Script MT" panose="03060802040406070304" pitchFamily="66" charset="0"/>
              </a:rPr>
              <a:t>Simetria Oculta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08984F4D-F0C7-45E2-8941-3E21F2C21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1246828" cy="10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1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230F97B-2941-4B20-8D6D-5E3CBB32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404664"/>
            <a:ext cx="7867650" cy="49530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ECE7B5C0-346B-4067-AFC2-8F8C7C92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124744"/>
            <a:ext cx="2924175" cy="51435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F6EF04C1-39D9-4989-AFF7-1D0168C1C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830" y="1863874"/>
            <a:ext cx="3886200" cy="647700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FE4BB7F4-B7E0-4CBD-9459-FDBE08FFD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17" y="3177151"/>
            <a:ext cx="5381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EEC8A29-653A-483D-95D0-28B5155CC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14" y="2492896"/>
            <a:ext cx="6444208" cy="1115102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9BC31AE9-CBE1-4A08-8C86-692972BCF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85261"/>
            <a:ext cx="5734050" cy="117845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73BA952C-BB6D-4BAB-B62C-ACEB6A3B2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23695"/>
            <a:ext cx="54959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02437C-5CB2-46D6-9DD3-CD9EC87F61E9}"/>
              </a:ext>
            </a:extLst>
          </p:cNvPr>
          <p:cNvSpPr/>
          <p:nvPr/>
        </p:nvSpPr>
        <p:spPr>
          <a:xfrm>
            <a:off x="683568" y="450912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http://www3.uji.es/~planelle/APUNTS/TGS/SO3_SO4.pdf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570B5A-6AB6-427D-92F5-14122FB6DD80}"/>
              </a:ext>
            </a:extLst>
          </p:cNvPr>
          <p:cNvSpPr/>
          <p:nvPr/>
        </p:nvSpPr>
        <p:spPr>
          <a:xfrm>
            <a:off x="683568" y="501317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http://www3.uji.es/~planelle/APUNTS/TGS/GDinamic.pdf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F1375D11-D04D-441F-9C96-E8FB38A0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6641"/>
            <a:ext cx="2847975" cy="1819275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D956ECAB-996A-47BE-9E44-F0FCF3B0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3" y="836712"/>
            <a:ext cx="6191250" cy="1181100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F84C8554-2A5A-4C24-909B-6C525A82E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901205"/>
            <a:ext cx="4314825" cy="89535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2654C100-88E1-4D11-B3F7-A8D83B851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2896089"/>
            <a:ext cx="3133725" cy="67627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2EF50F96-907A-432C-8C25-FC0094FB4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0" y="2169058"/>
            <a:ext cx="1619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03A77A81-64E3-420A-897C-D07B6F55C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77" y="548680"/>
            <a:ext cx="1190625" cy="1581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EA164-00F0-40CB-BC62-4EED0DA782BE}"/>
              </a:ext>
            </a:extLst>
          </p:cNvPr>
          <p:cNvSpPr/>
          <p:nvPr/>
        </p:nvSpPr>
        <p:spPr>
          <a:xfrm>
            <a:off x="592712" y="2135780"/>
            <a:ext cx="165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Robert </a:t>
            </a:r>
            <a:r>
              <a:rPr lang="ca-ES" b="1" dirty="0" err="1"/>
              <a:t>Gilmore</a:t>
            </a:r>
            <a:endParaRPr lang="ca-E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CF3CE-487F-43E3-AEE9-249FC9A8698A}"/>
              </a:ext>
            </a:extLst>
          </p:cNvPr>
          <p:cNvSpPr/>
          <p:nvPr/>
        </p:nvSpPr>
        <p:spPr>
          <a:xfrm>
            <a:off x="2771800" y="1108422"/>
            <a:ext cx="4453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err="1">
                <a:latin typeface="Comic Sans MS" panose="030F0702030302020204" pitchFamily="66" charset="0"/>
              </a:rPr>
              <a:t>Symmetry</a:t>
            </a:r>
            <a:r>
              <a:rPr lang="ca-ES" sz="2400" dirty="0">
                <a:latin typeface="Comic Sans MS" panose="030F0702030302020204" pitchFamily="66" charset="0"/>
              </a:rPr>
              <a:t> </a:t>
            </a:r>
            <a:r>
              <a:rPr lang="ca-ES" sz="2400" dirty="0" err="1">
                <a:latin typeface="Comic Sans MS" panose="030F0702030302020204" pitchFamily="66" charset="0"/>
              </a:rPr>
              <a:t>implies</a:t>
            </a:r>
            <a:r>
              <a:rPr lang="ca-ES" sz="2400" dirty="0">
                <a:latin typeface="Comic Sans MS" panose="030F0702030302020204" pitchFamily="66" charset="0"/>
              </a:rPr>
              <a:t> </a:t>
            </a:r>
            <a:r>
              <a:rPr lang="ca-ES" sz="2400" dirty="0" err="1">
                <a:latin typeface="Comic Sans MS" panose="030F0702030302020204" pitchFamily="66" charset="0"/>
              </a:rPr>
              <a:t>degeneracy</a:t>
            </a:r>
            <a:endParaRPr lang="ca-ES" sz="2400" dirty="0">
              <a:latin typeface="Comic Sans MS" panose="030F0702030302020204" pitchFamily="66" charset="0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A96D884A-9E2F-4178-B50C-5F1C60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060612"/>
            <a:ext cx="3320716" cy="444500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74B61E0D-25F4-4F04-925D-9D3884AB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0" y="3066817"/>
            <a:ext cx="1760617" cy="453996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867A9F09-0BCA-4882-B4ED-F58C40579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675" y="3051629"/>
            <a:ext cx="3837534" cy="538400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B6B6D7A6-A3CB-40FC-AEF2-8F8A5A27F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707" y="3079350"/>
            <a:ext cx="1621733" cy="463352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E287DB84-21B5-480C-B7BA-C676E253E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39" y="3861048"/>
            <a:ext cx="2171700" cy="638175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2AA3192E-E0BA-4B53-8DB2-38DF4DA357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7739" y="3861048"/>
            <a:ext cx="1838325" cy="685800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13BC78FC-FB0C-4E38-8E32-8C7C3B510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6064" y="3841998"/>
            <a:ext cx="1114425" cy="704850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A262AE0-E3B0-4F06-983E-6B112ECF9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7412" y="3861048"/>
            <a:ext cx="2247900" cy="571500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E508B461-2459-4906-BF9D-F2B7FFD73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5312" y="3856285"/>
            <a:ext cx="876300" cy="581025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E024C84F-5D7C-4162-84DB-697E6FA37C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894" y="4703567"/>
            <a:ext cx="3128211" cy="469900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55FB6363-A730-4695-8F87-14F672CA5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8419" y="5356548"/>
            <a:ext cx="5732747" cy="1419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72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40F6FC8-5379-4719-BDEA-3CB7E6E2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" y="301892"/>
            <a:ext cx="6948264" cy="51735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A045D965-4F91-44F7-A3F7-34A01EABA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6" y="1268761"/>
            <a:ext cx="3748253" cy="1944216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79672C69-C407-4251-A0D7-DECFA0E2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04" y="1237997"/>
            <a:ext cx="2125818" cy="1794694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BAEC955-6121-47E3-8D1D-62D663390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1700808"/>
            <a:ext cx="1938378" cy="864096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6FDCBF7-B533-4DAF-8AFE-82D5C16A2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331" y="3451441"/>
            <a:ext cx="4445893" cy="849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61AF443-EFAB-4A43-98BA-671916DFB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599" y="4707720"/>
            <a:ext cx="1420366" cy="1727759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24F14596-A0F6-4406-BE11-8FCED76537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2" y="4720010"/>
            <a:ext cx="1972529" cy="15968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1BD571-933A-4FB4-B780-8FA00378B70E}"/>
              </a:ext>
            </a:extLst>
          </p:cNvPr>
          <p:cNvSpPr/>
          <p:nvPr/>
        </p:nvSpPr>
        <p:spPr>
          <a:xfrm>
            <a:off x="539552" y="6366237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/>
              <a:t>Laplace</a:t>
            </a:r>
            <a:endParaRPr lang="ca-E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2901DD-35A5-4E18-8B1C-A381B3672FBE}"/>
              </a:ext>
            </a:extLst>
          </p:cNvPr>
          <p:cNvSpPr/>
          <p:nvPr/>
        </p:nvSpPr>
        <p:spPr>
          <a:xfrm>
            <a:off x="2500045" y="6454284"/>
            <a:ext cx="104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Hamilton</a:t>
            </a:r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7604F9F1-FAA6-4FF7-B956-B03A67309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048" y="4952116"/>
            <a:ext cx="2613903" cy="603872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4DB426C6-2271-4F66-BAD5-BC62B867E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0172" y="5660093"/>
            <a:ext cx="5164357" cy="8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4545B878-7963-4EFE-B1BA-04FA0613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270"/>
            <a:ext cx="5448300" cy="866775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D19BE328-0AE8-4359-8EEB-D7FFE898E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1" y="1196752"/>
            <a:ext cx="4448599" cy="42927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752D3491-218C-42E5-AA65-C6183290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839372"/>
            <a:ext cx="6362700" cy="68580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6358BD4-CF62-4080-A00F-D9C237BC7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695447"/>
            <a:ext cx="2266950" cy="1085850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94824C70-88DF-4943-BC7F-1E1AB396B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2985959"/>
            <a:ext cx="1466850" cy="50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45CF6823-292A-4C7A-8231-C80A56102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313" y="3951571"/>
            <a:ext cx="2952750" cy="581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7FB0B235-3721-4BBF-B0D5-C19E6595B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0036" y="3452082"/>
            <a:ext cx="3429000" cy="638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1C9F830-A7BB-41EC-8E1B-941B84EF7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0" y="4790303"/>
            <a:ext cx="9144000" cy="834786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0F273EDA-4C07-4B47-9E46-A89E440C76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687" y="5755915"/>
            <a:ext cx="3324225" cy="542925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0D8056D4-95FD-4DCC-B110-B315117C7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088" y="5824917"/>
            <a:ext cx="2790825" cy="54292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E46D700-98A7-422F-B1A1-13EFF32C46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0312" y="44624"/>
            <a:ext cx="1495425" cy="781050"/>
          </a:xfrm>
          <a:prstGeom prst="rect">
            <a:avLst/>
          </a:prstGeom>
        </p:spPr>
      </p:pic>
      <p:cxnSp>
        <p:nvCxnSpPr>
          <p:cNvPr id="14" name="Connector de fletxa recta 13">
            <a:extLst>
              <a:ext uri="{FF2B5EF4-FFF2-40B4-BE49-F238E27FC236}">
                <a16:creationId xmlns:a16="http://schemas.microsoft.com/office/drawing/2014/main" id="{CAD51EA2-5397-4BDE-997C-5F0D428B3A6D}"/>
              </a:ext>
            </a:extLst>
          </p:cNvPr>
          <p:cNvCxnSpPr/>
          <p:nvPr/>
        </p:nvCxnSpPr>
        <p:spPr>
          <a:xfrm flipH="1">
            <a:off x="3131840" y="825674"/>
            <a:ext cx="1728192" cy="1235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7048788D-45CA-4C47-923E-AE0ED72EC36D}"/>
              </a:ext>
            </a:extLst>
          </p:cNvPr>
          <p:cNvCxnSpPr/>
          <p:nvPr/>
        </p:nvCxnSpPr>
        <p:spPr>
          <a:xfrm flipH="1">
            <a:off x="899592" y="825674"/>
            <a:ext cx="720080" cy="418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>
            <a:extLst>
              <a:ext uri="{FF2B5EF4-FFF2-40B4-BE49-F238E27FC236}">
                <a16:creationId xmlns:a16="http://schemas.microsoft.com/office/drawing/2014/main" id="{02ED1F70-73BB-4965-9B2F-FBCDCC51AF71}"/>
              </a:ext>
            </a:extLst>
          </p:cNvPr>
          <p:cNvCxnSpPr/>
          <p:nvPr/>
        </p:nvCxnSpPr>
        <p:spPr>
          <a:xfrm flipH="1">
            <a:off x="2987824" y="2420888"/>
            <a:ext cx="3168352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>
            <a:extLst>
              <a:ext uri="{FF2B5EF4-FFF2-40B4-BE49-F238E27FC236}">
                <a16:creationId xmlns:a16="http://schemas.microsoft.com/office/drawing/2014/main" id="{C69801A1-4DA3-4AC4-A77F-C93AFDBA5B5C}"/>
              </a:ext>
            </a:extLst>
          </p:cNvPr>
          <p:cNvCxnSpPr/>
          <p:nvPr/>
        </p:nvCxnSpPr>
        <p:spPr>
          <a:xfrm flipH="1">
            <a:off x="7164288" y="4090257"/>
            <a:ext cx="216024" cy="70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3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2430B8C2-6FD8-4D24-B491-059EAECB6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64" y="279498"/>
            <a:ext cx="2358661" cy="20672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A90D9C-C9C4-438F-BFFF-B185281E7356}"/>
              </a:ext>
            </a:extLst>
          </p:cNvPr>
          <p:cNvSpPr/>
          <p:nvPr/>
        </p:nvSpPr>
        <p:spPr>
          <a:xfrm>
            <a:off x="2082411" y="2518809"/>
            <a:ext cx="929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W. </a:t>
            </a:r>
            <a:r>
              <a:rPr lang="ca-ES" dirty="0" err="1"/>
              <a:t>Pauli</a:t>
            </a:r>
            <a:endParaRPr lang="ca-E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E19E4675-2772-4EA4-A87D-04B9D799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55240"/>
            <a:ext cx="1529771" cy="20850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5417BE-61F7-4D81-99AA-785FE6994356}"/>
              </a:ext>
            </a:extLst>
          </p:cNvPr>
          <p:cNvSpPr/>
          <p:nvPr/>
        </p:nvSpPr>
        <p:spPr>
          <a:xfrm>
            <a:off x="6217979" y="2703475"/>
            <a:ext cx="830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V. </a:t>
            </a:r>
            <a:r>
              <a:rPr lang="ca-ES" dirty="0" err="1"/>
              <a:t>Fock</a:t>
            </a:r>
            <a:endParaRPr lang="ca-ES" dirty="0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2F8F0C38-E7EA-4799-808B-C08DE70F6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92" y="3721002"/>
            <a:ext cx="3333750" cy="2857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A45766-99E1-43F9-8A0C-130B798B4340}"/>
              </a:ext>
            </a:extLst>
          </p:cNvPr>
          <p:cNvSpPr/>
          <p:nvPr/>
        </p:nvSpPr>
        <p:spPr>
          <a:xfrm>
            <a:off x="1637161" y="3969860"/>
            <a:ext cx="8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G. </a:t>
            </a:r>
            <a:r>
              <a:rPr lang="ca-ES" dirty="0" err="1"/>
              <a:t>Egan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693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60A86605-AC6A-4957-A63E-C8A1C00D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44624"/>
            <a:ext cx="3365770" cy="2461444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4E4D5AA2-715C-4EDF-8F9F-80FF7AB2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41" y="1484783"/>
            <a:ext cx="2162175" cy="138112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AB06EB8D-721A-468A-BAEB-B58664989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44543"/>
            <a:ext cx="6971308" cy="754752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BD7A8244-176E-4078-935C-ED096266F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92683"/>
            <a:ext cx="7229475" cy="476250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A77BAC0-8503-419D-A0F2-8F034BF56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311775"/>
            <a:ext cx="1771052" cy="754752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26151755-90B5-495D-9940-85A35313D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255535"/>
            <a:ext cx="6086252" cy="867232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A8E70CC6-6546-4D86-8983-104F59C9E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39" y="5249645"/>
            <a:ext cx="5591175" cy="13430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885293D5-87F4-4AF9-9E69-42270D2D72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2405" y="5588220"/>
            <a:ext cx="2100925" cy="6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B101953E-D36B-4736-9E6C-477BE176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4162425" cy="71437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0078D6CB-2AD1-4716-B9F5-27A81308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0"/>
            <a:ext cx="2088232" cy="1527159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31371840-3F03-4910-9567-AF6A8739C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40" y="1504428"/>
            <a:ext cx="6012159" cy="1924572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978D7782-2C18-4AEE-9F5B-F4D4B2875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93" y="3919117"/>
            <a:ext cx="1173685" cy="517995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AFB5AC04-A443-4547-965C-F74E389E0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996" y="3627900"/>
            <a:ext cx="4494026" cy="106497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64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571C29FA-2F4B-4440-AA46-2D27668D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470410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45283E87-2764-44DF-80F1-A650DA759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553"/>
            <a:ext cx="4737418" cy="1139379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56188E6C-9AFB-4F9E-B771-D510B1C78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829090"/>
            <a:ext cx="1368152" cy="773749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B5B5711-C964-491A-8A2E-EA781CAF2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" y="3585311"/>
            <a:ext cx="2887814" cy="688677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8A152614-F264-4282-B0F9-EAF16D8B1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846" y="3476755"/>
            <a:ext cx="4536643" cy="656244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D029D63D-D84E-46BB-82AF-157D7AE86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601" y="4999167"/>
            <a:ext cx="4536643" cy="8886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62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B9C83A46-3C58-44C1-83C8-B879E7E3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0648"/>
            <a:ext cx="6300192" cy="1269921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1330531-0FA8-4FB0-A032-5FE380DB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1643186"/>
            <a:ext cx="4355976" cy="113397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69B85319-BB99-4AF1-8715-61B7A28B2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013" y="2423639"/>
            <a:ext cx="3498835" cy="295962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1991BBED-7537-494B-A131-8A93A5F8D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837536"/>
            <a:ext cx="2707634" cy="58614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96F9B06E-B45F-4EA6-85E3-34FEB57A9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3612230"/>
            <a:ext cx="7172325" cy="82867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9200A942-7F3F-4DF0-9482-9F8AA5665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38" y="3397688"/>
            <a:ext cx="1704975" cy="304800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7EF0FE96-AA64-482C-8663-6FC1B92C5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24" y="5023776"/>
            <a:ext cx="3750042" cy="414991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BB135477-2408-4BBE-B5A0-1411D2116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0714" y="4874083"/>
            <a:ext cx="4324350" cy="714375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C3376EDD-8D62-4347-B17C-450D3EE625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1840" y="5820897"/>
            <a:ext cx="3162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54</Words>
  <Application>Microsoft Office PowerPoint</Application>
  <PresentationFormat>Presentació en pantalla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7" baseType="lpstr">
      <vt:lpstr>Arial</vt:lpstr>
      <vt:lpstr>Brush Script MT</vt:lpstr>
      <vt:lpstr>Calibri</vt:lpstr>
      <vt:lpstr>Comic Sans MS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Jaume 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surface charges on a thin shell CdSe/CdS QD</dc:title>
  <dc:creator>Servei d'informàtica</dc:creator>
  <cp:lastModifiedBy>Administrador</cp:lastModifiedBy>
  <cp:revision>217</cp:revision>
  <dcterms:created xsi:type="dcterms:W3CDTF">2014-03-26T13:46:16Z</dcterms:created>
  <dcterms:modified xsi:type="dcterms:W3CDTF">2022-01-17T18:14:54Z</dcterms:modified>
</cp:coreProperties>
</file>