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57" r:id="rId4"/>
    <p:sldId id="261" r:id="rId5"/>
    <p:sldId id="258" r:id="rId6"/>
    <p:sldId id="262" r:id="rId7"/>
    <p:sldId id="259" r:id="rId8"/>
    <p:sldId id="260" r:id="rId9"/>
  </p:sldIdLst>
  <p:sldSz cx="12192000" cy="6858000"/>
  <p:notesSz cx="6858000" cy="9144000"/>
  <p:defaultTextStyle>
    <a:defPPr>
      <a:defRPr lang="ca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44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488C0F35-16AA-9247-76DC-BA117FE9D5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a-ES"/>
              <a:t>Feu clic aquí per editar l'estil</a:t>
            </a:r>
          </a:p>
        </p:txBody>
      </p:sp>
      <p:sp>
        <p:nvSpPr>
          <p:cNvPr id="3" name="Subtítol 2">
            <a:extLst>
              <a:ext uri="{FF2B5EF4-FFF2-40B4-BE49-F238E27FC236}">
                <a16:creationId xmlns:a16="http://schemas.microsoft.com/office/drawing/2014/main" id="{C84DB3A9-21E7-91CB-1361-274E870E1C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a-ES"/>
              <a:t>Feu clic aquí per editar l'estil de subtítols del patró</a:t>
            </a:r>
          </a:p>
        </p:txBody>
      </p:sp>
      <p:sp>
        <p:nvSpPr>
          <p:cNvPr id="4" name="Contenidor de data 3">
            <a:extLst>
              <a:ext uri="{FF2B5EF4-FFF2-40B4-BE49-F238E27FC236}">
                <a16:creationId xmlns:a16="http://schemas.microsoft.com/office/drawing/2014/main" id="{6ED72B31-D3E1-8E5F-6F4E-920F7706AD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1C449-42EF-4A65-9C7B-F44CE273F4FA}" type="datetimeFigureOut">
              <a:rPr lang="ca-ES" smtClean="0"/>
              <a:t>5/10/2023</a:t>
            </a:fld>
            <a:endParaRPr lang="ca-ES"/>
          </a:p>
        </p:txBody>
      </p:sp>
      <p:sp>
        <p:nvSpPr>
          <p:cNvPr id="5" name="Contenidor de peu de pàgina 4">
            <a:extLst>
              <a:ext uri="{FF2B5EF4-FFF2-40B4-BE49-F238E27FC236}">
                <a16:creationId xmlns:a16="http://schemas.microsoft.com/office/drawing/2014/main" id="{4FF0F614-2A18-51CB-57E0-32D774485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>
            <a:extLst>
              <a:ext uri="{FF2B5EF4-FFF2-40B4-BE49-F238E27FC236}">
                <a16:creationId xmlns:a16="http://schemas.microsoft.com/office/drawing/2014/main" id="{08325F38-9341-119A-C1E5-BBE55A81F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A3C29-409B-41AC-A1DC-ADCE6D4FB297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09662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ol i text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A0E9C9F2-FACC-961D-D5C4-B90922FD5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</a:p>
        </p:txBody>
      </p:sp>
      <p:sp>
        <p:nvSpPr>
          <p:cNvPr id="3" name="Contenidor de text vertical 2">
            <a:extLst>
              <a:ext uri="{FF2B5EF4-FFF2-40B4-BE49-F238E27FC236}">
                <a16:creationId xmlns:a16="http://schemas.microsoft.com/office/drawing/2014/main" id="{D307936B-17FE-7C18-5069-795ABB7D0F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a-ES"/>
              <a:t>Feu clic per editar els estils del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4" name="Contenidor de data 3">
            <a:extLst>
              <a:ext uri="{FF2B5EF4-FFF2-40B4-BE49-F238E27FC236}">
                <a16:creationId xmlns:a16="http://schemas.microsoft.com/office/drawing/2014/main" id="{824A8FB1-41DB-D83F-A587-6B272D4864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1C449-42EF-4A65-9C7B-F44CE273F4FA}" type="datetimeFigureOut">
              <a:rPr lang="ca-ES" smtClean="0"/>
              <a:t>5/10/2023</a:t>
            </a:fld>
            <a:endParaRPr lang="ca-ES"/>
          </a:p>
        </p:txBody>
      </p:sp>
      <p:sp>
        <p:nvSpPr>
          <p:cNvPr id="5" name="Contenidor de peu de pàgina 4">
            <a:extLst>
              <a:ext uri="{FF2B5EF4-FFF2-40B4-BE49-F238E27FC236}">
                <a16:creationId xmlns:a16="http://schemas.microsoft.com/office/drawing/2014/main" id="{273EA7B8-834B-FC2B-455F-741996144A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>
            <a:extLst>
              <a:ext uri="{FF2B5EF4-FFF2-40B4-BE49-F238E27FC236}">
                <a16:creationId xmlns:a16="http://schemas.microsoft.com/office/drawing/2014/main" id="{86B9A0BA-856A-0860-65E4-8271715CB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A3C29-409B-41AC-A1DC-ADCE6D4FB297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751158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ol vertical 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vertical 1">
            <a:extLst>
              <a:ext uri="{FF2B5EF4-FFF2-40B4-BE49-F238E27FC236}">
                <a16:creationId xmlns:a16="http://schemas.microsoft.com/office/drawing/2014/main" id="{84AEEC23-BB24-E97C-6848-9C81B7CBDC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a-ES"/>
              <a:t>Feu clic aquí per editar l'estil</a:t>
            </a:r>
          </a:p>
        </p:txBody>
      </p:sp>
      <p:sp>
        <p:nvSpPr>
          <p:cNvPr id="3" name="Contenidor de text vertical 2">
            <a:extLst>
              <a:ext uri="{FF2B5EF4-FFF2-40B4-BE49-F238E27FC236}">
                <a16:creationId xmlns:a16="http://schemas.microsoft.com/office/drawing/2014/main" id="{49647725-205A-52CA-DC14-7F860FEC7F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a-ES"/>
              <a:t>Feu clic per editar els estils del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4" name="Contenidor de data 3">
            <a:extLst>
              <a:ext uri="{FF2B5EF4-FFF2-40B4-BE49-F238E27FC236}">
                <a16:creationId xmlns:a16="http://schemas.microsoft.com/office/drawing/2014/main" id="{7BD3FAA7-7797-86ED-5588-C3FB12D4C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1C449-42EF-4A65-9C7B-F44CE273F4FA}" type="datetimeFigureOut">
              <a:rPr lang="ca-ES" smtClean="0"/>
              <a:t>5/10/2023</a:t>
            </a:fld>
            <a:endParaRPr lang="ca-ES"/>
          </a:p>
        </p:txBody>
      </p:sp>
      <p:sp>
        <p:nvSpPr>
          <p:cNvPr id="5" name="Contenidor de peu de pàgina 4">
            <a:extLst>
              <a:ext uri="{FF2B5EF4-FFF2-40B4-BE49-F238E27FC236}">
                <a16:creationId xmlns:a16="http://schemas.microsoft.com/office/drawing/2014/main" id="{477305A8-B079-0F69-A483-449710194A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>
            <a:extLst>
              <a:ext uri="{FF2B5EF4-FFF2-40B4-BE49-F238E27FC236}">
                <a16:creationId xmlns:a16="http://schemas.microsoft.com/office/drawing/2014/main" id="{F713D1D3-3CCF-CE02-63A5-01E52045F8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A3C29-409B-41AC-A1DC-ADCE6D4FB297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34090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ol i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6C1294E4-B0D6-B5D6-340D-114F3CF54A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</a:p>
        </p:txBody>
      </p:sp>
      <p:sp>
        <p:nvSpPr>
          <p:cNvPr id="3" name="Contenidor de contingut 2">
            <a:extLst>
              <a:ext uri="{FF2B5EF4-FFF2-40B4-BE49-F238E27FC236}">
                <a16:creationId xmlns:a16="http://schemas.microsoft.com/office/drawing/2014/main" id="{E00CEADF-C47B-CEBF-CF4D-EBE81377CA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a-ES"/>
              <a:t>Feu clic per editar els estils del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4" name="Contenidor de data 3">
            <a:extLst>
              <a:ext uri="{FF2B5EF4-FFF2-40B4-BE49-F238E27FC236}">
                <a16:creationId xmlns:a16="http://schemas.microsoft.com/office/drawing/2014/main" id="{5FBE4778-EAD5-C5B1-D83B-803DBA61D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1C449-42EF-4A65-9C7B-F44CE273F4FA}" type="datetimeFigureOut">
              <a:rPr lang="ca-ES" smtClean="0"/>
              <a:t>5/10/2023</a:t>
            </a:fld>
            <a:endParaRPr lang="ca-ES"/>
          </a:p>
        </p:txBody>
      </p:sp>
      <p:sp>
        <p:nvSpPr>
          <p:cNvPr id="5" name="Contenidor de peu de pàgina 4">
            <a:extLst>
              <a:ext uri="{FF2B5EF4-FFF2-40B4-BE49-F238E27FC236}">
                <a16:creationId xmlns:a16="http://schemas.microsoft.com/office/drawing/2014/main" id="{BEC0BD74-E856-ABAF-B76F-5C57B7C00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>
            <a:extLst>
              <a:ext uri="{FF2B5EF4-FFF2-40B4-BE49-F238E27FC236}">
                <a16:creationId xmlns:a16="http://schemas.microsoft.com/office/drawing/2014/main" id="{B33D4F46-4FC3-0676-F65C-7CD6FC0D6F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A3C29-409B-41AC-A1DC-ADCE6D4FB297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574453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pçalera de la sec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1F198076-5E6F-4BFA-4922-E3678BBDD4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a-ES"/>
              <a:t>Feu clic aquí per editar l'estil</a:t>
            </a:r>
          </a:p>
        </p:txBody>
      </p:sp>
      <p:sp>
        <p:nvSpPr>
          <p:cNvPr id="3" name="Contenidor de text 2">
            <a:extLst>
              <a:ext uri="{FF2B5EF4-FFF2-40B4-BE49-F238E27FC236}">
                <a16:creationId xmlns:a16="http://schemas.microsoft.com/office/drawing/2014/main" id="{64B78FCC-D815-AF38-6140-40983F9D2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a-ES"/>
              <a:t>Feu clic per editar els estils del text del patró</a:t>
            </a:r>
          </a:p>
        </p:txBody>
      </p:sp>
      <p:sp>
        <p:nvSpPr>
          <p:cNvPr id="4" name="Contenidor de data 3">
            <a:extLst>
              <a:ext uri="{FF2B5EF4-FFF2-40B4-BE49-F238E27FC236}">
                <a16:creationId xmlns:a16="http://schemas.microsoft.com/office/drawing/2014/main" id="{3090CBD7-0F30-FAC7-BE9D-BD798AE03B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1C449-42EF-4A65-9C7B-F44CE273F4FA}" type="datetimeFigureOut">
              <a:rPr lang="ca-ES" smtClean="0"/>
              <a:t>5/10/2023</a:t>
            </a:fld>
            <a:endParaRPr lang="ca-ES"/>
          </a:p>
        </p:txBody>
      </p:sp>
      <p:sp>
        <p:nvSpPr>
          <p:cNvPr id="5" name="Contenidor de peu de pàgina 4">
            <a:extLst>
              <a:ext uri="{FF2B5EF4-FFF2-40B4-BE49-F238E27FC236}">
                <a16:creationId xmlns:a16="http://schemas.microsoft.com/office/drawing/2014/main" id="{68165A80-84CD-677B-F4E7-AC8D35654B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>
            <a:extLst>
              <a:ext uri="{FF2B5EF4-FFF2-40B4-BE49-F238E27FC236}">
                <a16:creationId xmlns:a16="http://schemas.microsoft.com/office/drawing/2014/main" id="{3FE26685-50E1-8442-21CF-FB62DFCC6C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A3C29-409B-41AC-A1DC-ADCE6D4FB297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503892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7DE48637-38CA-EA05-0D5B-F0E900915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</a:p>
        </p:txBody>
      </p:sp>
      <p:sp>
        <p:nvSpPr>
          <p:cNvPr id="3" name="Contenidor de contingut 2">
            <a:extLst>
              <a:ext uri="{FF2B5EF4-FFF2-40B4-BE49-F238E27FC236}">
                <a16:creationId xmlns:a16="http://schemas.microsoft.com/office/drawing/2014/main" id="{7964A1C1-FF6D-160C-38AD-06149EDC01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a-ES"/>
              <a:t>Feu clic per editar els estils del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4" name="Contenidor de contingut 3">
            <a:extLst>
              <a:ext uri="{FF2B5EF4-FFF2-40B4-BE49-F238E27FC236}">
                <a16:creationId xmlns:a16="http://schemas.microsoft.com/office/drawing/2014/main" id="{347A5056-C945-66FB-AB14-33BC475C0D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a-ES"/>
              <a:t>Feu clic per editar els estils del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5" name="Contenidor de data 4">
            <a:extLst>
              <a:ext uri="{FF2B5EF4-FFF2-40B4-BE49-F238E27FC236}">
                <a16:creationId xmlns:a16="http://schemas.microsoft.com/office/drawing/2014/main" id="{4B14B082-7BFC-6B0C-D4F9-CA1B3D439E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1C449-42EF-4A65-9C7B-F44CE273F4FA}" type="datetimeFigureOut">
              <a:rPr lang="ca-ES" smtClean="0"/>
              <a:t>5/10/2023</a:t>
            </a:fld>
            <a:endParaRPr lang="ca-ES"/>
          </a:p>
        </p:txBody>
      </p:sp>
      <p:sp>
        <p:nvSpPr>
          <p:cNvPr id="6" name="Contenidor de peu de pàgina 5">
            <a:extLst>
              <a:ext uri="{FF2B5EF4-FFF2-40B4-BE49-F238E27FC236}">
                <a16:creationId xmlns:a16="http://schemas.microsoft.com/office/drawing/2014/main" id="{BE73A7C2-849D-DE46-E216-2A5099664A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Contenidor de número de diapositiva 6">
            <a:extLst>
              <a:ext uri="{FF2B5EF4-FFF2-40B4-BE49-F238E27FC236}">
                <a16:creationId xmlns:a16="http://schemas.microsoft.com/office/drawing/2014/main" id="{CA236F47-F345-FD98-981C-438C2D5F1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A3C29-409B-41AC-A1DC-ADCE6D4FB297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796595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97BDD8FA-3980-4FCB-392E-719FAE730E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a-ES"/>
              <a:t>Feu clic aquí per editar l'estil</a:t>
            </a:r>
          </a:p>
        </p:txBody>
      </p:sp>
      <p:sp>
        <p:nvSpPr>
          <p:cNvPr id="3" name="Contenidor de text 2">
            <a:extLst>
              <a:ext uri="{FF2B5EF4-FFF2-40B4-BE49-F238E27FC236}">
                <a16:creationId xmlns:a16="http://schemas.microsoft.com/office/drawing/2014/main" id="{71DDABA2-7CAE-E600-0551-F9C240F9F3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/>
              <a:t>Feu clic per editar els estils del text del patró</a:t>
            </a:r>
          </a:p>
        </p:txBody>
      </p:sp>
      <p:sp>
        <p:nvSpPr>
          <p:cNvPr id="4" name="Contenidor de contingut 3">
            <a:extLst>
              <a:ext uri="{FF2B5EF4-FFF2-40B4-BE49-F238E27FC236}">
                <a16:creationId xmlns:a16="http://schemas.microsoft.com/office/drawing/2014/main" id="{F47BED18-338C-7252-0BFF-DDBC838BE7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a-ES"/>
              <a:t>Feu clic per editar els estils del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5" name="Contenidor de text 4">
            <a:extLst>
              <a:ext uri="{FF2B5EF4-FFF2-40B4-BE49-F238E27FC236}">
                <a16:creationId xmlns:a16="http://schemas.microsoft.com/office/drawing/2014/main" id="{B437292A-B4D4-65AB-9FE1-F1D1CB5D9C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/>
              <a:t>Feu clic per editar els estils del text del patró</a:t>
            </a:r>
          </a:p>
        </p:txBody>
      </p:sp>
      <p:sp>
        <p:nvSpPr>
          <p:cNvPr id="6" name="Contenidor de contingut 5">
            <a:extLst>
              <a:ext uri="{FF2B5EF4-FFF2-40B4-BE49-F238E27FC236}">
                <a16:creationId xmlns:a16="http://schemas.microsoft.com/office/drawing/2014/main" id="{908A0FE2-A9E1-C22E-2D32-ECF3653F6B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a-ES"/>
              <a:t>Feu clic per editar els estils del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7" name="Contenidor de data 6">
            <a:extLst>
              <a:ext uri="{FF2B5EF4-FFF2-40B4-BE49-F238E27FC236}">
                <a16:creationId xmlns:a16="http://schemas.microsoft.com/office/drawing/2014/main" id="{F7D366F5-0A93-9258-E75B-E4F740B2A6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1C449-42EF-4A65-9C7B-F44CE273F4FA}" type="datetimeFigureOut">
              <a:rPr lang="ca-ES" smtClean="0"/>
              <a:t>5/10/2023</a:t>
            </a:fld>
            <a:endParaRPr lang="ca-ES"/>
          </a:p>
        </p:txBody>
      </p:sp>
      <p:sp>
        <p:nvSpPr>
          <p:cNvPr id="8" name="Contenidor de peu de pàgina 7">
            <a:extLst>
              <a:ext uri="{FF2B5EF4-FFF2-40B4-BE49-F238E27FC236}">
                <a16:creationId xmlns:a16="http://schemas.microsoft.com/office/drawing/2014/main" id="{E56BE731-0686-4C51-DF17-90495A82C4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9" name="Contenidor de número de diapositiva 8">
            <a:extLst>
              <a:ext uri="{FF2B5EF4-FFF2-40B4-BE49-F238E27FC236}">
                <a16:creationId xmlns:a16="http://schemas.microsoft.com/office/drawing/2014/main" id="{15F27558-DFB1-BA72-1210-7C118BBF4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A3C29-409B-41AC-A1DC-ADCE6D4FB297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700068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omés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396D2231-B46F-EFBA-2C0A-4D67D811F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</a:p>
        </p:txBody>
      </p:sp>
      <p:sp>
        <p:nvSpPr>
          <p:cNvPr id="3" name="Contenidor de data 2">
            <a:extLst>
              <a:ext uri="{FF2B5EF4-FFF2-40B4-BE49-F238E27FC236}">
                <a16:creationId xmlns:a16="http://schemas.microsoft.com/office/drawing/2014/main" id="{6E72749F-3AC9-074B-FE55-0A20ABAAE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1C449-42EF-4A65-9C7B-F44CE273F4FA}" type="datetimeFigureOut">
              <a:rPr lang="ca-ES" smtClean="0"/>
              <a:t>5/10/2023</a:t>
            </a:fld>
            <a:endParaRPr lang="ca-ES"/>
          </a:p>
        </p:txBody>
      </p:sp>
      <p:sp>
        <p:nvSpPr>
          <p:cNvPr id="4" name="Contenidor de peu de pàgina 3">
            <a:extLst>
              <a:ext uri="{FF2B5EF4-FFF2-40B4-BE49-F238E27FC236}">
                <a16:creationId xmlns:a16="http://schemas.microsoft.com/office/drawing/2014/main" id="{203224A9-ACB4-5796-524A-DDE2316502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5" name="Contenidor de número de diapositiva 4">
            <a:extLst>
              <a:ext uri="{FF2B5EF4-FFF2-40B4-BE49-F238E27FC236}">
                <a16:creationId xmlns:a16="http://schemas.microsoft.com/office/drawing/2014/main" id="{779BF7E3-BF40-3B1F-9613-C000D1CFE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A3C29-409B-41AC-A1DC-ADCE6D4FB297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974028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data 1">
            <a:extLst>
              <a:ext uri="{FF2B5EF4-FFF2-40B4-BE49-F238E27FC236}">
                <a16:creationId xmlns:a16="http://schemas.microsoft.com/office/drawing/2014/main" id="{3C02A28F-2F1C-F6AF-54D4-B1147ECD69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1C449-42EF-4A65-9C7B-F44CE273F4FA}" type="datetimeFigureOut">
              <a:rPr lang="ca-ES" smtClean="0"/>
              <a:t>5/10/2023</a:t>
            </a:fld>
            <a:endParaRPr lang="ca-ES"/>
          </a:p>
        </p:txBody>
      </p:sp>
      <p:sp>
        <p:nvSpPr>
          <p:cNvPr id="3" name="Contenidor de peu de pàgina 2">
            <a:extLst>
              <a:ext uri="{FF2B5EF4-FFF2-40B4-BE49-F238E27FC236}">
                <a16:creationId xmlns:a16="http://schemas.microsoft.com/office/drawing/2014/main" id="{CBFE1AFC-9811-9D94-52F4-7DCEFE806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4" name="Contenidor de número de diapositiva 3">
            <a:extLst>
              <a:ext uri="{FF2B5EF4-FFF2-40B4-BE49-F238E27FC236}">
                <a16:creationId xmlns:a16="http://schemas.microsoft.com/office/drawing/2014/main" id="{F7C256A0-E866-BA3A-56AA-B8D2058AC4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A3C29-409B-41AC-A1DC-ADCE6D4FB297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82518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ingut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176802B3-9F22-E130-AEDC-55194A4186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a-ES"/>
              <a:t>Feu clic aquí per editar l'estil</a:t>
            </a:r>
          </a:p>
        </p:txBody>
      </p:sp>
      <p:sp>
        <p:nvSpPr>
          <p:cNvPr id="3" name="Contenidor de contingut 2">
            <a:extLst>
              <a:ext uri="{FF2B5EF4-FFF2-40B4-BE49-F238E27FC236}">
                <a16:creationId xmlns:a16="http://schemas.microsoft.com/office/drawing/2014/main" id="{BC064F63-707A-D44A-460A-3A4B245DA9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a-ES"/>
              <a:t>Feu clic per editar els estils del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4" name="Contenidor de text 3">
            <a:extLst>
              <a:ext uri="{FF2B5EF4-FFF2-40B4-BE49-F238E27FC236}">
                <a16:creationId xmlns:a16="http://schemas.microsoft.com/office/drawing/2014/main" id="{70F2475B-6D3C-5B5E-3214-F697FB1309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a-ES"/>
              <a:t>Feu clic per editar els estils del text del patró</a:t>
            </a:r>
          </a:p>
        </p:txBody>
      </p:sp>
      <p:sp>
        <p:nvSpPr>
          <p:cNvPr id="5" name="Contenidor de data 4">
            <a:extLst>
              <a:ext uri="{FF2B5EF4-FFF2-40B4-BE49-F238E27FC236}">
                <a16:creationId xmlns:a16="http://schemas.microsoft.com/office/drawing/2014/main" id="{28EE662A-1842-DFDA-C6A7-CA9B5B191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1C449-42EF-4A65-9C7B-F44CE273F4FA}" type="datetimeFigureOut">
              <a:rPr lang="ca-ES" smtClean="0"/>
              <a:t>5/10/2023</a:t>
            </a:fld>
            <a:endParaRPr lang="ca-ES"/>
          </a:p>
        </p:txBody>
      </p:sp>
      <p:sp>
        <p:nvSpPr>
          <p:cNvPr id="6" name="Contenidor de peu de pàgina 5">
            <a:extLst>
              <a:ext uri="{FF2B5EF4-FFF2-40B4-BE49-F238E27FC236}">
                <a16:creationId xmlns:a16="http://schemas.microsoft.com/office/drawing/2014/main" id="{63797727-C57F-A0E2-F106-1FB8F8851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Contenidor de número de diapositiva 6">
            <a:extLst>
              <a:ext uri="{FF2B5EF4-FFF2-40B4-BE49-F238E27FC236}">
                <a16:creationId xmlns:a16="http://schemas.microsoft.com/office/drawing/2014/main" id="{FC8EF760-BF4F-A609-88AB-2019224F2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A3C29-409B-41AC-A1DC-ADCE6D4FB297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056520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tge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BB7D8FC0-3C65-6CAB-43B8-57CE4AB2E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a-ES"/>
              <a:t>Feu clic aquí per editar l'estil</a:t>
            </a:r>
          </a:p>
        </p:txBody>
      </p:sp>
      <p:sp>
        <p:nvSpPr>
          <p:cNvPr id="3" name="Contenidor d'imatge 2">
            <a:extLst>
              <a:ext uri="{FF2B5EF4-FFF2-40B4-BE49-F238E27FC236}">
                <a16:creationId xmlns:a16="http://schemas.microsoft.com/office/drawing/2014/main" id="{5706B79F-AC31-5D06-18F0-347076B61CB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a-ES"/>
          </a:p>
        </p:txBody>
      </p:sp>
      <p:sp>
        <p:nvSpPr>
          <p:cNvPr id="4" name="Contenidor de text 3">
            <a:extLst>
              <a:ext uri="{FF2B5EF4-FFF2-40B4-BE49-F238E27FC236}">
                <a16:creationId xmlns:a16="http://schemas.microsoft.com/office/drawing/2014/main" id="{D1F849BE-82F5-622C-6E8F-86DB792836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a-ES"/>
              <a:t>Feu clic per editar els estils del text del patró</a:t>
            </a:r>
          </a:p>
        </p:txBody>
      </p:sp>
      <p:sp>
        <p:nvSpPr>
          <p:cNvPr id="5" name="Contenidor de data 4">
            <a:extLst>
              <a:ext uri="{FF2B5EF4-FFF2-40B4-BE49-F238E27FC236}">
                <a16:creationId xmlns:a16="http://schemas.microsoft.com/office/drawing/2014/main" id="{929B95FE-E935-1969-DB80-C98F539EFE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1C449-42EF-4A65-9C7B-F44CE273F4FA}" type="datetimeFigureOut">
              <a:rPr lang="ca-ES" smtClean="0"/>
              <a:t>5/10/2023</a:t>
            </a:fld>
            <a:endParaRPr lang="ca-ES"/>
          </a:p>
        </p:txBody>
      </p:sp>
      <p:sp>
        <p:nvSpPr>
          <p:cNvPr id="6" name="Contenidor de peu de pàgina 5">
            <a:extLst>
              <a:ext uri="{FF2B5EF4-FFF2-40B4-BE49-F238E27FC236}">
                <a16:creationId xmlns:a16="http://schemas.microsoft.com/office/drawing/2014/main" id="{71996908-ECDB-2D74-033A-C3837A039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Contenidor de número de diapositiva 6">
            <a:extLst>
              <a:ext uri="{FF2B5EF4-FFF2-40B4-BE49-F238E27FC236}">
                <a16:creationId xmlns:a16="http://schemas.microsoft.com/office/drawing/2014/main" id="{0C7008B2-5D3C-DEA5-4445-0D92FC3F4B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A3C29-409B-41AC-A1DC-ADCE6D4FB297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259367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títol 1">
            <a:extLst>
              <a:ext uri="{FF2B5EF4-FFF2-40B4-BE49-F238E27FC236}">
                <a16:creationId xmlns:a16="http://schemas.microsoft.com/office/drawing/2014/main" id="{4ADF3189-8EF7-6EEA-E230-0DB9322D7E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a-ES"/>
              <a:t>Feu clic aquí per editar l'estil</a:t>
            </a:r>
          </a:p>
        </p:txBody>
      </p:sp>
      <p:sp>
        <p:nvSpPr>
          <p:cNvPr id="3" name="Contenidor de text 2">
            <a:extLst>
              <a:ext uri="{FF2B5EF4-FFF2-40B4-BE49-F238E27FC236}">
                <a16:creationId xmlns:a16="http://schemas.microsoft.com/office/drawing/2014/main" id="{31F5BF22-1047-83C3-6226-DA8C23F153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a-ES"/>
              <a:t>Feu clic per editar els estils del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4" name="Contenidor de data 3">
            <a:extLst>
              <a:ext uri="{FF2B5EF4-FFF2-40B4-BE49-F238E27FC236}">
                <a16:creationId xmlns:a16="http://schemas.microsoft.com/office/drawing/2014/main" id="{05989AA7-15B3-D590-1785-59B8C0BFE5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D1C449-42EF-4A65-9C7B-F44CE273F4FA}" type="datetimeFigureOut">
              <a:rPr lang="ca-ES" smtClean="0"/>
              <a:t>5/10/2023</a:t>
            </a:fld>
            <a:endParaRPr lang="ca-ES"/>
          </a:p>
        </p:txBody>
      </p:sp>
      <p:sp>
        <p:nvSpPr>
          <p:cNvPr id="5" name="Contenidor de peu de pàgina 4">
            <a:extLst>
              <a:ext uri="{FF2B5EF4-FFF2-40B4-BE49-F238E27FC236}">
                <a16:creationId xmlns:a16="http://schemas.microsoft.com/office/drawing/2014/main" id="{7D3BBC92-0DF4-7B6E-B913-45540CA610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a-ES"/>
          </a:p>
        </p:txBody>
      </p:sp>
      <p:sp>
        <p:nvSpPr>
          <p:cNvPr id="6" name="Contenidor de número de diapositiva 5">
            <a:extLst>
              <a:ext uri="{FF2B5EF4-FFF2-40B4-BE49-F238E27FC236}">
                <a16:creationId xmlns:a16="http://schemas.microsoft.com/office/drawing/2014/main" id="{775ACABA-A873-6EB5-DDB7-C7BDA2B056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1A3C29-409B-41AC-A1DC-ADCE6D4FB297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233438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tge 1">
            <a:extLst>
              <a:ext uri="{FF2B5EF4-FFF2-40B4-BE49-F238E27FC236}">
                <a16:creationId xmlns:a16="http://schemas.microsoft.com/office/drawing/2014/main" id="{AF18A0DB-C907-45E2-8370-FCDD9BFFD3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178" y="592915"/>
            <a:ext cx="11075644" cy="2000815"/>
          </a:xfrm>
          <a:prstGeom prst="rect">
            <a:avLst/>
          </a:prstGeom>
        </p:spPr>
      </p:pic>
      <p:pic>
        <p:nvPicPr>
          <p:cNvPr id="3" name="Imatge 2">
            <a:extLst>
              <a:ext uri="{FF2B5EF4-FFF2-40B4-BE49-F238E27FC236}">
                <a16:creationId xmlns:a16="http://schemas.microsoft.com/office/drawing/2014/main" id="{E466F069-039B-4671-A379-A825751FE6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48607" y="3233311"/>
            <a:ext cx="7936523" cy="2246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6647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Imatge 40">
            <a:extLst>
              <a:ext uri="{FF2B5EF4-FFF2-40B4-BE49-F238E27FC236}">
                <a16:creationId xmlns:a16="http://schemas.microsoft.com/office/drawing/2014/main" id="{BD80A33B-3C72-FFB8-9AB7-5C29DE7F1F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6112" y="574764"/>
            <a:ext cx="4703191" cy="3792583"/>
          </a:xfrm>
          <a:prstGeom prst="rect">
            <a:avLst/>
          </a:prstGeom>
        </p:spPr>
      </p:pic>
      <p:pic>
        <p:nvPicPr>
          <p:cNvPr id="45" name="Imatge 44">
            <a:extLst>
              <a:ext uri="{FF2B5EF4-FFF2-40B4-BE49-F238E27FC236}">
                <a16:creationId xmlns:a16="http://schemas.microsoft.com/office/drawing/2014/main" id="{9D39E07C-8816-0A96-2BD8-164C41B03F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49155" y="452843"/>
            <a:ext cx="4771761" cy="4036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4798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tge 16">
            <a:extLst>
              <a:ext uri="{FF2B5EF4-FFF2-40B4-BE49-F238E27FC236}">
                <a16:creationId xmlns:a16="http://schemas.microsoft.com/office/drawing/2014/main" id="{7429691A-BB88-4C64-271B-82E24066DB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976" y="635998"/>
            <a:ext cx="1352550" cy="1162050"/>
          </a:xfrm>
          <a:prstGeom prst="rect">
            <a:avLst/>
          </a:prstGeom>
        </p:spPr>
      </p:pic>
      <p:pic>
        <p:nvPicPr>
          <p:cNvPr id="19" name="Imatge 18">
            <a:extLst>
              <a:ext uri="{FF2B5EF4-FFF2-40B4-BE49-F238E27FC236}">
                <a16:creationId xmlns:a16="http://schemas.microsoft.com/office/drawing/2014/main" id="{6AD814DD-89D0-DF4D-0B42-4A954E1AC2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33156" y="455023"/>
            <a:ext cx="1866900" cy="1343025"/>
          </a:xfrm>
          <a:prstGeom prst="rect">
            <a:avLst/>
          </a:prstGeom>
        </p:spPr>
      </p:pic>
      <p:pic>
        <p:nvPicPr>
          <p:cNvPr id="21" name="Imatge 20">
            <a:extLst>
              <a:ext uri="{FF2B5EF4-FFF2-40B4-BE49-F238E27FC236}">
                <a16:creationId xmlns:a16="http://schemas.microsoft.com/office/drawing/2014/main" id="{6B988151-F746-4DF6-2C89-F170E6E632E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00056" y="883647"/>
            <a:ext cx="2514600" cy="485775"/>
          </a:xfrm>
          <a:prstGeom prst="rect">
            <a:avLst/>
          </a:prstGeom>
        </p:spPr>
      </p:pic>
      <p:pic>
        <p:nvPicPr>
          <p:cNvPr id="23" name="Imatge 22">
            <a:extLst>
              <a:ext uri="{FF2B5EF4-FFF2-40B4-BE49-F238E27FC236}">
                <a16:creationId xmlns:a16="http://schemas.microsoft.com/office/drawing/2014/main" id="{C71189A0-8336-5CF2-8AA8-5A5367F462F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01247" y="426448"/>
            <a:ext cx="1847850" cy="1371600"/>
          </a:xfrm>
          <a:prstGeom prst="rect">
            <a:avLst/>
          </a:prstGeom>
        </p:spPr>
      </p:pic>
      <p:pic>
        <p:nvPicPr>
          <p:cNvPr id="25" name="Imatge 24">
            <a:extLst>
              <a:ext uri="{FF2B5EF4-FFF2-40B4-BE49-F238E27FC236}">
                <a16:creationId xmlns:a16="http://schemas.microsoft.com/office/drawing/2014/main" id="{8EF6D252-1828-4B0F-59C8-CCCF4C3AE4A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781903" y="878885"/>
            <a:ext cx="2095500" cy="466725"/>
          </a:xfrm>
          <a:prstGeom prst="rect">
            <a:avLst/>
          </a:prstGeom>
        </p:spPr>
      </p:pic>
      <p:pic>
        <p:nvPicPr>
          <p:cNvPr id="27" name="Imatge 26">
            <a:extLst>
              <a:ext uri="{FF2B5EF4-FFF2-40B4-BE49-F238E27FC236}">
                <a16:creationId xmlns:a16="http://schemas.microsoft.com/office/drawing/2014/main" id="{173EF864-6906-56EB-D198-532FB34CDFE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033723" y="1983784"/>
            <a:ext cx="6800850" cy="485775"/>
          </a:xfrm>
          <a:prstGeom prst="rect">
            <a:avLst/>
          </a:prstGeom>
        </p:spPr>
      </p:pic>
      <p:cxnSp>
        <p:nvCxnSpPr>
          <p:cNvPr id="29" name="Connector de fletxa recta 28">
            <a:extLst>
              <a:ext uri="{FF2B5EF4-FFF2-40B4-BE49-F238E27FC236}">
                <a16:creationId xmlns:a16="http://schemas.microsoft.com/office/drawing/2014/main" id="{7682F8F9-5F0D-48AC-BB53-3152AAE0540C}"/>
              </a:ext>
            </a:extLst>
          </p:cNvPr>
          <p:cNvCxnSpPr>
            <a:cxnSpLocks/>
          </p:cNvCxnSpPr>
          <p:nvPr/>
        </p:nvCxnSpPr>
        <p:spPr>
          <a:xfrm>
            <a:off x="6005650" y="1727559"/>
            <a:ext cx="0" cy="860652"/>
          </a:xfrm>
          <a:prstGeom prst="straightConnector1">
            <a:avLst/>
          </a:prstGeom>
          <a:ln w="28575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3" name="Imatge 32">
            <a:extLst>
              <a:ext uri="{FF2B5EF4-FFF2-40B4-BE49-F238E27FC236}">
                <a16:creationId xmlns:a16="http://schemas.microsoft.com/office/drawing/2014/main" id="{48713055-1F1C-261A-FFAF-6EB8E1EA03B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467927" y="2917644"/>
            <a:ext cx="3476625" cy="2381250"/>
          </a:xfrm>
          <a:prstGeom prst="rect">
            <a:avLst/>
          </a:prstGeom>
        </p:spPr>
      </p:pic>
      <p:pic>
        <p:nvPicPr>
          <p:cNvPr id="35" name="Imatge 34">
            <a:extLst>
              <a:ext uri="{FF2B5EF4-FFF2-40B4-BE49-F238E27FC236}">
                <a16:creationId xmlns:a16="http://schemas.microsoft.com/office/drawing/2014/main" id="{A161D2F2-7929-3CCE-A201-C5424740670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388282" y="2865256"/>
            <a:ext cx="3543300" cy="2486025"/>
          </a:xfrm>
          <a:prstGeom prst="rect">
            <a:avLst/>
          </a:prstGeom>
        </p:spPr>
      </p:pic>
      <p:pic>
        <p:nvPicPr>
          <p:cNvPr id="38" name="Imatge 37">
            <a:extLst>
              <a:ext uri="{FF2B5EF4-FFF2-40B4-BE49-F238E27FC236}">
                <a16:creationId xmlns:a16="http://schemas.microsoft.com/office/drawing/2014/main" id="{00B62389-EBB8-146D-6E52-470B8CF58DF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313045" y="5612949"/>
            <a:ext cx="1809750" cy="390525"/>
          </a:xfrm>
          <a:prstGeom prst="rect">
            <a:avLst/>
          </a:prstGeom>
        </p:spPr>
      </p:pic>
      <p:cxnSp>
        <p:nvCxnSpPr>
          <p:cNvPr id="36" name="Connector de fletxa recta 35">
            <a:extLst>
              <a:ext uri="{FF2B5EF4-FFF2-40B4-BE49-F238E27FC236}">
                <a16:creationId xmlns:a16="http://schemas.microsoft.com/office/drawing/2014/main" id="{56602FED-29FB-9350-1C97-922A66D1879D}"/>
              </a:ext>
            </a:extLst>
          </p:cNvPr>
          <p:cNvCxnSpPr>
            <a:cxnSpLocks/>
          </p:cNvCxnSpPr>
          <p:nvPr/>
        </p:nvCxnSpPr>
        <p:spPr>
          <a:xfrm>
            <a:off x="6105799" y="5368695"/>
            <a:ext cx="0" cy="860652"/>
          </a:xfrm>
          <a:prstGeom prst="straightConnector1">
            <a:avLst/>
          </a:prstGeom>
          <a:ln w="28575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1762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tge 11">
            <a:extLst>
              <a:ext uri="{FF2B5EF4-FFF2-40B4-BE49-F238E27FC236}">
                <a16:creationId xmlns:a16="http://schemas.microsoft.com/office/drawing/2014/main" id="{E9EC8156-D93D-1BDB-18A7-D889BC309D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2802" y="4204880"/>
            <a:ext cx="2714625" cy="1809750"/>
          </a:xfrm>
          <a:prstGeom prst="rect">
            <a:avLst/>
          </a:prstGeom>
        </p:spPr>
      </p:pic>
      <p:pic>
        <p:nvPicPr>
          <p:cNvPr id="13" name="Imatge 12">
            <a:extLst>
              <a:ext uri="{FF2B5EF4-FFF2-40B4-BE49-F238E27FC236}">
                <a16:creationId xmlns:a16="http://schemas.microsoft.com/office/drawing/2014/main" id="{6DD6D6F6-383D-8A64-ABC7-6B987BBB61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65000" y="3531600"/>
            <a:ext cx="1809750" cy="390525"/>
          </a:xfrm>
          <a:prstGeom prst="rect">
            <a:avLst/>
          </a:prstGeom>
        </p:spPr>
      </p:pic>
      <p:cxnSp>
        <p:nvCxnSpPr>
          <p:cNvPr id="14" name="Connector de fletxa recta 13">
            <a:extLst>
              <a:ext uri="{FF2B5EF4-FFF2-40B4-BE49-F238E27FC236}">
                <a16:creationId xmlns:a16="http://schemas.microsoft.com/office/drawing/2014/main" id="{9DA75737-E5E4-DA12-E053-B0B36A1C0F61}"/>
              </a:ext>
            </a:extLst>
          </p:cNvPr>
          <p:cNvCxnSpPr>
            <a:cxnSpLocks/>
          </p:cNvCxnSpPr>
          <p:nvPr/>
        </p:nvCxnSpPr>
        <p:spPr>
          <a:xfrm>
            <a:off x="5957754" y="3287346"/>
            <a:ext cx="0" cy="860652"/>
          </a:xfrm>
          <a:prstGeom prst="straightConnector1">
            <a:avLst/>
          </a:prstGeom>
          <a:ln w="28575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Imatge 1">
            <a:extLst>
              <a:ext uri="{FF2B5EF4-FFF2-40B4-BE49-F238E27FC236}">
                <a16:creationId xmlns:a16="http://schemas.microsoft.com/office/drawing/2014/main" id="{F3D455AF-FD17-D513-C523-768854E32F6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75645" y="612726"/>
            <a:ext cx="3476625" cy="2381250"/>
          </a:xfrm>
          <a:prstGeom prst="rect">
            <a:avLst/>
          </a:prstGeom>
        </p:spPr>
      </p:pic>
      <p:pic>
        <p:nvPicPr>
          <p:cNvPr id="3" name="Imatge 2">
            <a:extLst>
              <a:ext uri="{FF2B5EF4-FFF2-40B4-BE49-F238E27FC236}">
                <a16:creationId xmlns:a16="http://schemas.microsoft.com/office/drawing/2014/main" id="{1FAAA3BE-D0B0-07AF-581A-D32412821F5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96000" y="560338"/>
            <a:ext cx="3543300" cy="2486025"/>
          </a:xfrm>
          <a:prstGeom prst="rect">
            <a:avLst/>
          </a:prstGeom>
        </p:spPr>
      </p:pic>
      <p:pic>
        <p:nvPicPr>
          <p:cNvPr id="5" name="Imatge 4">
            <a:extLst>
              <a:ext uri="{FF2B5EF4-FFF2-40B4-BE49-F238E27FC236}">
                <a16:creationId xmlns:a16="http://schemas.microsoft.com/office/drawing/2014/main" id="{EBB02A1E-4FD6-5C0F-D815-F04FD680141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69082" y="4204880"/>
            <a:ext cx="2781300" cy="1876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5998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Imatge 19">
            <a:extLst>
              <a:ext uri="{FF2B5EF4-FFF2-40B4-BE49-F238E27FC236}">
                <a16:creationId xmlns:a16="http://schemas.microsoft.com/office/drawing/2014/main" id="{1FCE2EC3-3611-9BF9-C64B-D70BB00FF4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1281249"/>
            <a:ext cx="5105400" cy="361950"/>
          </a:xfrm>
          <a:prstGeom prst="rect">
            <a:avLst/>
          </a:prstGeom>
        </p:spPr>
      </p:pic>
      <p:pic>
        <p:nvPicPr>
          <p:cNvPr id="24" name="Imatge 23">
            <a:extLst>
              <a:ext uri="{FF2B5EF4-FFF2-40B4-BE49-F238E27FC236}">
                <a16:creationId xmlns:a16="http://schemas.microsoft.com/office/drawing/2014/main" id="{E2D8EA3A-BECE-AEB8-0262-9013AD6A14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21849" y="1659527"/>
            <a:ext cx="8096250" cy="552450"/>
          </a:xfrm>
          <a:prstGeom prst="rect">
            <a:avLst/>
          </a:prstGeom>
        </p:spPr>
      </p:pic>
      <p:sp>
        <p:nvSpPr>
          <p:cNvPr id="26" name="Rectangle 25">
            <a:extLst>
              <a:ext uri="{FF2B5EF4-FFF2-40B4-BE49-F238E27FC236}">
                <a16:creationId xmlns:a16="http://schemas.microsoft.com/office/drawing/2014/main" id="{58D29E19-B5C7-6226-A8A2-182773BC1B00}"/>
              </a:ext>
            </a:extLst>
          </p:cNvPr>
          <p:cNvSpPr/>
          <p:nvPr/>
        </p:nvSpPr>
        <p:spPr>
          <a:xfrm>
            <a:off x="7297783" y="1643199"/>
            <a:ext cx="3386274" cy="552450"/>
          </a:xfrm>
          <a:prstGeom prst="rect">
            <a:avLst/>
          </a:prstGeom>
          <a:noFill/>
          <a:ln w="190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  <p:sp>
        <p:nvSpPr>
          <p:cNvPr id="30" name="QuadreDeText 29">
            <a:extLst>
              <a:ext uri="{FF2B5EF4-FFF2-40B4-BE49-F238E27FC236}">
                <a16:creationId xmlns:a16="http://schemas.microsoft.com/office/drawing/2014/main" id="{73EF81D8-480B-FC3D-996D-1BA17F291A15}"/>
              </a:ext>
            </a:extLst>
          </p:cNvPr>
          <p:cNvSpPr txBox="1"/>
          <p:nvPr/>
        </p:nvSpPr>
        <p:spPr>
          <a:xfrm>
            <a:off x="1023256" y="2512433"/>
            <a:ext cx="609600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5220970" algn="l"/>
              </a:tabLst>
            </a:pPr>
            <a:r>
              <a:rPr lang="ca-E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Substituint  temperatures en termes de </a:t>
            </a:r>
            <a:r>
              <a:rPr lang="ca-ES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a-E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ca-ES" sz="1800" dirty="0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Times New Roman" panose="02020603050405020304" pitchFamily="18" charset="0"/>
              </a:rPr>
              <a:t>D:</a:t>
            </a:r>
            <a:endParaRPr lang="ca-ES" sz="1800" dirty="0">
              <a:effectLst/>
              <a:latin typeface="Symbol" panose="05050102010706020507" pitchFamily="18" charset="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7" name="Imatge 36">
            <a:extLst>
              <a:ext uri="{FF2B5EF4-FFF2-40B4-BE49-F238E27FC236}">
                <a16:creationId xmlns:a16="http://schemas.microsoft.com/office/drawing/2014/main" id="{C8F91A85-F037-AD28-4612-019B4BC1170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26697" y="3332111"/>
            <a:ext cx="10191750" cy="857250"/>
          </a:xfrm>
          <a:prstGeom prst="rect">
            <a:avLst/>
          </a:prstGeom>
        </p:spPr>
      </p:pic>
      <p:sp>
        <p:nvSpPr>
          <p:cNvPr id="39" name="Rectangle 38">
            <a:extLst>
              <a:ext uri="{FF2B5EF4-FFF2-40B4-BE49-F238E27FC236}">
                <a16:creationId xmlns:a16="http://schemas.microsoft.com/office/drawing/2014/main" id="{6BCA4752-A8F6-47C1-C599-F80D9F3BC91E}"/>
              </a:ext>
            </a:extLst>
          </p:cNvPr>
          <p:cNvSpPr/>
          <p:nvPr/>
        </p:nvSpPr>
        <p:spPr>
          <a:xfrm>
            <a:off x="9649099" y="3501385"/>
            <a:ext cx="1828800" cy="518702"/>
          </a:xfrm>
          <a:prstGeom prst="rect">
            <a:avLst/>
          </a:prstGeom>
          <a:noFill/>
          <a:ln w="190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  <p:sp>
        <p:nvSpPr>
          <p:cNvPr id="41" name="QuadreDeText 40">
            <a:extLst>
              <a:ext uri="{FF2B5EF4-FFF2-40B4-BE49-F238E27FC236}">
                <a16:creationId xmlns:a16="http://schemas.microsoft.com/office/drawing/2014/main" id="{A47F41ED-348E-4543-120C-3E724DEE722D}"/>
              </a:ext>
            </a:extLst>
          </p:cNvPr>
          <p:cNvSpPr txBox="1"/>
          <p:nvPr/>
        </p:nvSpPr>
        <p:spPr>
          <a:xfrm>
            <a:off x="2325190" y="4610636"/>
            <a:ext cx="8194764" cy="4668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5220970" algn="l"/>
              </a:tabLst>
            </a:pPr>
            <a:r>
              <a:rPr lang="ca-ES" sz="24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Les equacions anteriors no són suficients per proporcionar </a:t>
            </a:r>
            <a:r>
              <a:rPr lang="ca-ES" sz="2400" b="1" dirty="0">
                <a:solidFill>
                  <a:srgbClr val="0070C0"/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ca-ES" sz="2400" b="1" dirty="0">
              <a:solidFill>
                <a:srgbClr val="0070C0"/>
              </a:solidFill>
              <a:effectLst/>
              <a:latin typeface="Symbol" panose="05050102010706020507" pitchFamily="18" charset="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QuadreDeText 1">
            <a:extLst>
              <a:ext uri="{FF2B5EF4-FFF2-40B4-BE49-F238E27FC236}">
                <a16:creationId xmlns:a16="http://schemas.microsoft.com/office/drawing/2014/main" id="{581F2E0B-FB26-8A82-7EF1-BCB743C8C99D}"/>
              </a:ext>
            </a:extLst>
          </p:cNvPr>
          <p:cNvSpPr txBox="1"/>
          <p:nvPr/>
        </p:nvSpPr>
        <p:spPr>
          <a:xfrm>
            <a:off x="1023256" y="426179"/>
            <a:ext cx="7537269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5220970" algn="l"/>
              </a:tabLst>
            </a:pPr>
            <a:r>
              <a:rPr lang="ca-E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Incògnites                                                 Alguna equació addicional? </a:t>
            </a:r>
            <a:endParaRPr lang="ca-E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Imatge 3">
            <a:extLst>
              <a:ext uri="{FF2B5EF4-FFF2-40B4-BE49-F238E27FC236}">
                <a16:creationId xmlns:a16="http://schemas.microsoft.com/office/drawing/2014/main" id="{9CF7580C-E51B-1653-AA29-7B2D93243FA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80557" y="339635"/>
            <a:ext cx="1790700" cy="514350"/>
          </a:xfrm>
          <a:prstGeom prst="rect">
            <a:avLst/>
          </a:prstGeom>
        </p:spPr>
      </p:pic>
      <p:pic>
        <p:nvPicPr>
          <p:cNvPr id="6" name="Imatge 5">
            <a:extLst>
              <a:ext uri="{FF2B5EF4-FFF2-40B4-BE49-F238E27FC236}">
                <a16:creationId xmlns:a16="http://schemas.microsoft.com/office/drawing/2014/main" id="{BF13FDEC-4E46-3B20-ADD5-FBB234FCF95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18370" y="2357302"/>
            <a:ext cx="3401772" cy="625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4563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30" grpId="0"/>
      <p:bldP spid="39" grpId="0" animBg="1"/>
      <p:bldP spid="4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tge 11">
            <a:extLst>
              <a:ext uri="{FF2B5EF4-FFF2-40B4-BE49-F238E27FC236}">
                <a16:creationId xmlns:a16="http://schemas.microsoft.com/office/drawing/2014/main" id="{AD314C7F-D1A2-4E41-9A7D-B7F715124A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2388" y="605578"/>
            <a:ext cx="7499829" cy="5646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20288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QuadreDeText 1">
            <a:extLst>
              <a:ext uri="{FF2B5EF4-FFF2-40B4-BE49-F238E27FC236}">
                <a16:creationId xmlns:a16="http://schemas.microsoft.com/office/drawing/2014/main" id="{D5436411-4F26-CC9B-7E71-537BC88C8CAD}"/>
              </a:ext>
            </a:extLst>
          </p:cNvPr>
          <p:cNvSpPr txBox="1"/>
          <p:nvPr/>
        </p:nvSpPr>
        <p:spPr>
          <a:xfrm>
            <a:off x="2994660" y="453435"/>
            <a:ext cx="8194764" cy="4668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5220970" algn="l"/>
              </a:tabLst>
            </a:pPr>
            <a:r>
              <a:rPr lang="ca-ES" sz="24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 punt final d’equilibri l’entropia és màxima</a:t>
            </a:r>
            <a:endParaRPr lang="ca-ES" sz="2400" b="1" dirty="0">
              <a:solidFill>
                <a:srgbClr val="0070C0"/>
              </a:solidFill>
              <a:effectLst/>
              <a:latin typeface="Symbol" panose="05050102010706020507" pitchFamily="18" charset="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Imatge 3">
            <a:extLst>
              <a:ext uri="{FF2B5EF4-FFF2-40B4-BE49-F238E27FC236}">
                <a16:creationId xmlns:a16="http://schemas.microsoft.com/office/drawing/2014/main" id="{1846A687-0A3F-6B74-1DEE-501F5ACFB5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3330" y="1306698"/>
            <a:ext cx="8442688" cy="1673769"/>
          </a:xfrm>
          <a:prstGeom prst="rect">
            <a:avLst/>
          </a:prstGeom>
        </p:spPr>
      </p:pic>
      <p:pic>
        <p:nvPicPr>
          <p:cNvPr id="6" name="Imatge 5">
            <a:extLst>
              <a:ext uri="{FF2B5EF4-FFF2-40B4-BE49-F238E27FC236}">
                <a16:creationId xmlns:a16="http://schemas.microsoft.com/office/drawing/2014/main" id="{3BC64FBE-D870-3398-48FE-03F2554DEA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53330" y="3162210"/>
            <a:ext cx="6324600" cy="904875"/>
          </a:xfrm>
          <a:prstGeom prst="rect">
            <a:avLst/>
          </a:prstGeom>
        </p:spPr>
      </p:pic>
      <p:pic>
        <p:nvPicPr>
          <p:cNvPr id="5" name="Imatge 4">
            <a:extLst>
              <a:ext uri="{FF2B5EF4-FFF2-40B4-BE49-F238E27FC236}">
                <a16:creationId xmlns:a16="http://schemas.microsoft.com/office/drawing/2014/main" id="{08C9D28A-9C89-44F7-6034-1FA3C103583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40610" y="3181260"/>
            <a:ext cx="1209675" cy="885825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B5B057EB-8F6B-A588-7E30-045485998169}"/>
              </a:ext>
            </a:extLst>
          </p:cNvPr>
          <p:cNvSpPr/>
          <p:nvPr/>
        </p:nvSpPr>
        <p:spPr>
          <a:xfrm>
            <a:off x="9240610" y="3181259"/>
            <a:ext cx="1209675" cy="789849"/>
          </a:xfrm>
          <a:prstGeom prst="rect">
            <a:avLst/>
          </a:prstGeom>
          <a:noFill/>
          <a:ln w="190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  <p:pic>
        <p:nvPicPr>
          <p:cNvPr id="8" name="Imatge 7">
            <a:extLst>
              <a:ext uri="{FF2B5EF4-FFF2-40B4-BE49-F238E27FC236}">
                <a16:creationId xmlns:a16="http://schemas.microsoft.com/office/drawing/2014/main" id="{0FB8C140-74C0-47B7-B9B5-FB6B586EF4F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11763" y="4462605"/>
            <a:ext cx="4312743" cy="818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5582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tge 3">
            <a:extLst>
              <a:ext uri="{FF2B5EF4-FFF2-40B4-BE49-F238E27FC236}">
                <a16:creationId xmlns:a16="http://schemas.microsoft.com/office/drawing/2014/main" id="{5A6DE2DD-7C2D-4474-937C-4716345AEC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2278" y="2012048"/>
            <a:ext cx="8442080" cy="1817973"/>
          </a:xfrm>
          <a:prstGeom prst="rect">
            <a:avLst/>
          </a:prstGeom>
        </p:spPr>
      </p:pic>
      <p:pic>
        <p:nvPicPr>
          <p:cNvPr id="2" name="Imatge 1">
            <a:extLst>
              <a:ext uri="{FF2B5EF4-FFF2-40B4-BE49-F238E27FC236}">
                <a16:creationId xmlns:a16="http://schemas.microsoft.com/office/drawing/2014/main" id="{3C74154E-850D-4A3E-A226-37145DAB0A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07347" y="886166"/>
            <a:ext cx="966514" cy="330786"/>
          </a:xfrm>
          <a:prstGeom prst="rect">
            <a:avLst/>
          </a:prstGeom>
        </p:spPr>
      </p:pic>
      <p:cxnSp>
        <p:nvCxnSpPr>
          <p:cNvPr id="15" name="Connector de fletxa recta 14">
            <a:extLst>
              <a:ext uri="{FF2B5EF4-FFF2-40B4-BE49-F238E27FC236}">
                <a16:creationId xmlns:a16="http://schemas.microsoft.com/office/drawing/2014/main" id="{933E19C7-51C5-FC91-BA2D-636F477B7AA0}"/>
              </a:ext>
            </a:extLst>
          </p:cNvPr>
          <p:cNvCxnSpPr>
            <a:cxnSpLocks/>
          </p:cNvCxnSpPr>
          <p:nvPr/>
        </p:nvCxnSpPr>
        <p:spPr>
          <a:xfrm>
            <a:off x="5313318" y="1449837"/>
            <a:ext cx="0" cy="860652"/>
          </a:xfrm>
          <a:prstGeom prst="straightConnector1">
            <a:avLst/>
          </a:prstGeom>
          <a:ln w="28575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020FE42C-041C-1416-AE2B-05ABB1654370}"/>
              </a:ext>
            </a:extLst>
          </p:cNvPr>
          <p:cNvSpPr/>
          <p:nvPr/>
        </p:nvSpPr>
        <p:spPr>
          <a:xfrm>
            <a:off x="4907347" y="846772"/>
            <a:ext cx="966514" cy="409575"/>
          </a:xfrm>
          <a:prstGeom prst="rect">
            <a:avLst/>
          </a:prstGeom>
          <a:noFill/>
          <a:ln w="190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  <p:pic>
        <p:nvPicPr>
          <p:cNvPr id="3" name="Imatge 2">
            <a:extLst>
              <a:ext uri="{FF2B5EF4-FFF2-40B4-BE49-F238E27FC236}">
                <a16:creationId xmlns:a16="http://schemas.microsoft.com/office/drawing/2014/main" id="{3701DF81-D01B-43EB-8C0A-96C719646EF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47614" y="4585722"/>
            <a:ext cx="3131408" cy="501316"/>
          </a:xfrm>
          <a:prstGeom prst="rect">
            <a:avLst/>
          </a:prstGeom>
        </p:spPr>
      </p:pic>
      <p:sp>
        <p:nvSpPr>
          <p:cNvPr id="5" name="Rectangle: cantonades arrodonides 4">
            <a:extLst>
              <a:ext uri="{FF2B5EF4-FFF2-40B4-BE49-F238E27FC236}">
                <a16:creationId xmlns:a16="http://schemas.microsoft.com/office/drawing/2014/main" id="{BCEB4B9F-ADDF-49AD-ACB7-0BF7A422A90A}"/>
              </a:ext>
            </a:extLst>
          </p:cNvPr>
          <p:cNvSpPr/>
          <p:nvPr/>
        </p:nvSpPr>
        <p:spPr>
          <a:xfrm>
            <a:off x="3675185" y="4585722"/>
            <a:ext cx="3200400" cy="505024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63012337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l'Office">
  <a:themeElements>
    <a:clrScheme name="Ofici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ici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</TotalTime>
  <Words>30</Words>
  <Application>Microsoft Office PowerPoint</Application>
  <PresentationFormat>Pantalla panoràmica</PresentationFormat>
  <Paragraphs>4</Paragraphs>
  <Slides>8</Slides>
  <Notes>0</Notes>
  <HiddenSlides>0</HiddenSlides>
  <MMClips>0</MMClips>
  <ScaleCrop>false</ScaleCrop>
  <HeadingPairs>
    <vt:vector size="6" baseType="variant">
      <vt:variant>
        <vt:lpstr>Tipus de lletra utilitzats</vt:lpstr>
      </vt:variant>
      <vt:variant>
        <vt:i4>5</vt:i4>
      </vt:variant>
      <vt:variant>
        <vt:lpstr>Tema</vt:lpstr>
      </vt:variant>
      <vt:variant>
        <vt:i4>1</vt:i4>
      </vt:variant>
      <vt:variant>
        <vt:lpstr>Títols de les diapositives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Symbol</vt:lpstr>
      <vt:lpstr>Times New Roman</vt:lpstr>
      <vt:lpstr>Tema de l'Office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</vt:vector>
  </TitlesOfParts>
  <Company>Universitat Jaume 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 del PowerPoint</dc:title>
  <dc:creator>Josep Hilari Planelles Fuster</dc:creator>
  <cp:lastModifiedBy> </cp:lastModifiedBy>
  <cp:revision>21</cp:revision>
  <dcterms:created xsi:type="dcterms:W3CDTF">2023-10-03T06:49:25Z</dcterms:created>
  <dcterms:modified xsi:type="dcterms:W3CDTF">2023-10-05T16:30:54Z</dcterms:modified>
</cp:coreProperties>
</file>