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4" r:id="rId3"/>
    <p:sldId id="256" r:id="rId4"/>
    <p:sldId id="262" r:id="rId5"/>
    <p:sldId id="263" r:id="rId6"/>
    <p:sldId id="265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C07A0-AAEF-4A06-854A-00A179D2CD1F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39E0-4B1C-4B4D-AB04-C5265AE60A17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D39E0-4B1C-4B4D-AB04-C5265AE60A17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640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F180-08E6-44BF-A90D-FEB6344FC77E}" type="datetimeFigureOut">
              <a:rPr lang="ca-ES" smtClean="0"/>
              <a:pPr/>
              <a:t>11/09/2020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png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11" Type="http://schemas.openxmlformats.org/officeDocument/2006/relationships/image" Target="../media/image46.png"/><Relationship Id="rId5" Type="http://schemas.openxmlformats.org/officeDocument/2006/relationships/image" Target="../media/image40.emf"/><Relationship Id="rId15" Type="http://schemas.openxmlformats.org/officeDocument/2006/relationships/image" Target="../media/image50.emf"/><Relationship Id="rId10" Type="http://schemas.openxmlformats.org/officeDocument/2006/relationships/image" Target="../media/image45.png"/><Relationship Id="rId4" Type="http://schemas.openxmlformats.org/officeDocument/2006/relationships/image" Target="../media/image39.emf"/><Relationship Id="rId9" Type="http://schemas.openxmlformats.org/officeDocument/2006/relationships/image" Target="../media/image44.emf"/><Relationship Id="rId14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png;base64,iVBORw0KGgoAAAANSUhEUgAAANwAAAA0CAMAAADWk6ZcAAAAhFBMVEX///8AAADr6+vg4OBQUFDV1dXHx8f8/PxEREQiIiL4+Pj09PTt7e28vLzn5+fx8fF/f3/Y2NixsbHNzc2FhYWjo6PCwsK5ubmLi4uWlpYuLi6zs7Nra2usrKx4eHheXl4XFxednZ09PT02NjZWVlZKSkpwcHAdHR2RkZEoKCgQEBBcXFxPv6Q4AAAF2ElEQVRoge1a2XqyOhTNYADDJDKjiIADte//fmfvgC3W6UiF77/oulAaSRY72cNKKCF/+MMf/nWYbBVYE7DEAVNXDtdHZ/sCi4zTFCz7E/EQcbVi4/OdYX0GE7C4RUAcxphlh9ycgK9DRPkELNokLFfIT1O4yfLkTMByAS5sUTRjRziyrBMm8lwS4qUTWVly19rQ1cgsoWLJiXOgYNeKrkfmU7BqHz7TzBuXpYrgs8wERncMl+FuVL4WMknwq1qPmrxko1j2yCK2KVzmb8ksXD78Oc6QhdFxC0GkHIPRBcGiU0IR/20UOLENCI6PyqUeqCVbH/1fkj2Enqxd+DpskYUVlEjbfcvAdvjoV0sFgH2sRs2VrkpX0TxDL9IDSvz3RLj+2CstyF/E14xEf89U3oZJYYaFNgsIsjSUT1MH3I86Cpcii/wxa7hEllzUtmJJst9PpIhXKujs1SMHFwYoIl6nP2yT2g1jdQDRPPBg+8Wp9wzqEV41atDVq4kSeaV/uY9wVXKCrFs9ds1bw61uJBg30gDlMXSIDCfUiEzxNnTZn2+J8YTYvDqc3kR3f/N8nEGWTK2AhXbxp38UXfurA2nF/d8658in2CHd4D0jMQaqDl51S44x1o6KF91Vd08W33+Oy26vQ/XvsxEpL82T2QE+2YCKklOVgaQTLkx3GQii25uIOP4GAtFM83bKdtmd3j+6vQ6Lb2IimtIlTrlR6UL6dsRF2bvHO9rQvHldeshg3hlX7PVlA8osDulGcps2YNyBtl4efNyJustuA5yHeTQS+Y5yK1xTjDSn8V2WGv3UkdLYjoye2t8ZHarkIaU1a+cLLsLI8bZp7BMaSGKBbgLnOLZJS6Ptqvj1edjaJ7e6PYFsqvMA+64pquxINploSEjx8esSFRzt+aC53uLX/rvF184Qyn0lvwEwm9NA754/FyQ82ZwIusQcisaZnZzzO63dJmpE1B2f/ehGdOcWEUAVS118PdY5H64N29Qr8E25QMYEd0cg2nq1lVdKeC/uzxk3Zlco/J5x8IDARDVJFrgRg3kEd126l8Zd42c3udhfEwH2zZ0BTgcGO4gDigtIG/yI/i/3SS+hdCc+vcNIT5zRFXt2DUv/Nk4uZhZhOwqeRQtsKSEC4nOknY1zv0YVrdlX3Yh7gwihgkPn3wN0k74N8fFT5ADXT6vWnLxnfln9DKzqOG+x3TwUd2fjOMrdJX54J+WLXhZbXzXzbJxPu1HnVCM3uz2GudieB/hoWxYUojozOMRBzSDScYGtU9ar1uZu8ImP3Kxl+9gCVwuGKbfcgSZeh99BvZrfKTJX3V5FMYP1xKmTdcIc6xOypBcmhfNtTzj8xEdPqXLmQwHuNVvDmAUV2MJ3vbI1u6ftr7q9CHGEJ4/RIcGFBGRTmoQrAiF4nifXT5N8SAFV0Nqs28Q6aEj0hjxR6d/prZW+v6dYr7q9CIGvE+wGTLEWMBSk58A2SbD8Xjh9sPQByHX69B7vY/Lj1WHQGVO7tC+w+mmoBMtBVK7j+WPu+a+hOxE9XLSI8smy+/kwv2D8ox73hPQa/kn70ZA/XDsvHOzz9OXd5W/RKD/kPSnsPpSfw+PNoTaOLiZ892jgyT0LJ3jRY89xBvNRj0l7cH3HylZYxR7o0PfA98gmw+T+Oc0hhfSFGWYUvhua2gP0xP8Hj6UoQFt4Nv20p8gqDDQAcQt8H95k41auEiVTitqM0fLp3e+AKtdeBorbrPZP7/4N7AoiWl9s4TK9J0vfi2aLWWuJcovP/4eEHw6nxgMlbuBWYlZPkSv5BzKaO8NChxn1/1DW6jwpx0LAs+fq7g1YKYNyCrsj80DHZLIMDDMx2zroKC8fpA5BigbZMe4yxXzUQsCzCA9hNokO20U6SQVvaAy2xYaVE5tybURF62WfhDX8tBIO2210ezymL5jFaRaR0IB9V0TzUSvBcnsMTJeufcLWh2n0iRRO909mo6s9PJXS8QxJTvTq8Q//Fv4D2ixYV+10kV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AutoShape 6" descr="data:image/png;base64,iVBORw0KGgoAAAANSUhEUgAAANwAAAA0CAMAAADWk6ZcAAAAhFBMVEX///8AAADr6+vg4OBQUFDV1dXHx8f8/PxEREQiIiL4+Pj09PTt7e28vLzn5+fx8fF/f3/Y2NixsbHNzc2FhYWjo6PCwsK5ubmLi4uWlpYuLi6zs7Nra2usrKx4eHheXl4XFxednZ09PT02NjZWVlZKSkpwcHAdHR2RkZEoKCgQEBBcXFxPv6Q4AAAF2ElEQVRoge1a2XqyOhTNYADDJDKjiIADte//fmfvgC3W6UiF77/oulAaSRY72cNKKCF/+MMf/nWYbBVYE7DEAVNXDtdHZ/sCi4zTFCz7E/EQcbVi4/OdYX0GE7C4RUAcxphlh9ycgK9DRPkELNokLFfIT1O4yfLkTMByAS5sUTRjRziyrBMm8lwS4qUTWVly19rQ1cgsoWLJiXOgYNeKrkfmU7BqHz7TzBuXpYrgs8wERncMl+FuVL4WMknwq1qPmrxko1j2yCK2KVzmb8ksXD78Oc6QhdFxC0GkHIPRBcGiU0IR/20UOLENCI6PyqUeqCVbH/1fkj2Enqxd+DpskYUVlEjbfcvAdvjoV0sFgH2sRs2VrkpX0TxDL9IDSvz3RLj+2CstyF/E14xEf89U3oZJYYaFNgsIsjSUT1MH3I86Cpcii/wxa7hEllzUtmJJst9PpIhXKujs1SMHFwYoIl6nP2yT2g1jdQDRPPBg+8Wp9wzqEV41atDVq4kSeaV/uY9wVXKCrFs9ds1bw61uJBg30gDlMXSIDCfUiEzxNnTZn2+J8YTYvDqc3kR3f/N8nEGWTK2AhXbxp38UXfurA2nF/d8658in2CHd4D0jMQaqDl51S44x1o6KF91Vd08W33+Oy26vQ/XvsxEpL82T2QE+2YCKklOVgaQTLkx3GQii25uIOP4GAtFM83bKdtmd3j+6vQ6Lb2IimtIlTrlR6UL6dsRF2bvHO9rQvHldeshg3hlX7PVlA8osDulGcps2YNyBtl4efNyJustuA5yHeTQS+Y5yK1xTjDSn8V2WGv3UkdLYjoye2t8ZHarkIaU1a+cLLsLI8bZp7BMaSGKBbgLnOLZJS6Ptqvj1edjaJ7e6PYFsqvMA+64pquxINploSEjx8esSFRzt+aC53uLX/rvF184Qyn0lvwEwm9NA754/FyQ82ZwIusQcisaZnZzzO63dJmpE1B2f/ehGdOcWEUAVS118PdY5H64N29Qr8E25QMYEd0cg2nq1lVdKeC/uzxk3Zlco/J5x8IDARDVJFrgRg3kEd126l8Zd42c3udhfEwH2zZ0BTgcGO4gDigtIG/yI/i/3SS+hdCc+vcNIT5zRFXt2DUv/Nk4uZhZhOwqeRQtsKSEC4nOknY1zv0YVrdlX3Yh7gwihgkPn3wN0k74N8fFT5ADXT6vWnLxnfln9DKzqOG+x3TwUd2fjOMrdJX54J+WLXhZbXzXzbJxPu1HnVCM3uz2GudieB/hoWxYUojozOMRBzSDScYGtU9ar1uZu8ImP3Kxl+9gCVwuGKbfcgSZeh99BvZrfKTJX3V5FMYP1xKmTdcIc6xOypBcmhfNtTzj8xEdPqXLmQwHuNVvDmAUV2MJ3vbI1u6ftr7q9CHGEJ4/RIcGFBGRTmoQrAiF4nifXT5N8SAFV0Nqs28Q6aEj0hjxR6d/prZW+v6dYr7q9CIGvE+wGTLEWMBSk58A2SbD8Xjh9sPQByHX69B7vY/Lj1WHQGVO7tC+w+mmoBMtBVK7j+WPu+a+hOxE9XLSI8smy+/kwv2D8ox73hPQa/kn70ZA/XDsvHOzz9OXd5W/RKD/kPSnsPpSfw+PNoTaOLiZ892jgyT0LJ3jRY89xBvNRj0l7cH3HylZYxR7o0PfA98gmw+T+Oc0hhfSFGWYUvhua2gP0xP8Hj6UoQFt4Nv20p8gqDDQAcQt8H95k41auEiVTitqM0fLp3e+AKtdeBorbrPZP7/4N7AoiWl9s4TK9J0vfi2aLWWuJcovP/4eEHw6nxgMlbuBWYlZPkSv5BzKaO8NChxn1/1DW6jwpx0LAs+fq7g1YKYNyCrsj80DHZLIMDDMx2zroKC8fpA5BigbZMe4yxXzUQsCzCA9hNokO20U6SQVvaAy2xYaVE5tybURF62WfhDX8tBIO2210ezymL5jFaRaR0IB9V0TzUSvBcnsMTJeufcLWh2n0iRRO909mo6s9PJXS8QxJTvTq8Q//Fv4D2ixYV+10kV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87824" y="2132856"/>
            <a:ext cx="5328592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400" b="1" dirty="0">
                <a:solidFill>
                  <a:srgbClr val="C00000"/>
                </a:solidFill>
                <a:latin typeface="Verdana" pitchFamily="34" charset="0"/>
              </a:rPr>
              <a:t>Monte Carlo</a:t>
            </a:r>
          </a:p>
          <a:p>
            <a:pPr>
              <a:spcBef>
                <a:spcPct val="50000"/>
              </a:spcBef>
            </a:pPr>
            <a:r>
              <a:rPr lang="ca-ES" sz="2400" b="1" dirty="0">
                <a:solidFill>
                  <a:srgbClr val="C00000"/>
                </a:solidFill>
                <a:latin typeface="Verdana" pitchFamily="34" charset="0"/>
              </a:rPr>
              <a:t>Algorisme Metròpolis</a:t>
            </a:r>
          </a:p>
          <a:p>
            <a:pPr>
              <a:spcBef>
                <a:spcPct val="50000"/>
              </a:spcBef>
            </a:pPr>
            <a:endParaRPr lang="ca-ES" b="1" dirty="0">
              <a:solidFill>
                <a:srgbClr val="FF33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ca-ES" b="1" dirty="0">
              <a:solidFill>
                <a:srgbClr val="FF33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ca-ES" b="1" dirty="0">
              <a:solidFill>
                <a:srgbClr val="FF33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ca-ES" b="1" dirty="0">
              <a:solidFill>
                <a:srgbClr val="FF33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ca-ES" b="1" dirty="0">
              <a:solidFill>
                <a:srgbClr val="FF33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ca-ES" b="1" dirty="0">
              <a:solidFill>
                <a:srgbClr val="FF33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ca-ES" b="1" dirty="0">
                <a:solidFill>
                  <a:srgbClr val="FF3300"/>
                </a:solidFill>
                <a:latin typeface="Verdana" pitchFamily="34" charset="0"/>
              </a:rPr>
              <a:t>				</a:t>
            </a:r>
            <a:r>
              <a:rPr lang="ca-ES" b="1" dirty="0">
                <a:solidFill>
                  <a:srgbClr val="C00000"/>
                </a:solidFill>
                <a:latin typeface="Verdana" pitchFamily="34" charset="0"/>
              </a:rPr>
              <a:t>J. Planelles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476672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b="1" dirty="0">
                <a:solidFill>
                  <a:srgbClr val="C00000"/>
                </a:solidFill>
                <a:latin typeface="Verdana" pitchFamily="34" charset="0"/>
              </a:rPr>
              <a:t>Integració amb Monte Carlo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1B2F6EAD-FEC0-4DA9-8417-C2646F9A0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3" y="1176640"/>
            <a:ext cx="1700011" cy="428017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234D5C29-E882-4E75-A333-553108C77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63" y="978843"/>
            <a:ext cx="3657600" cy="823609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AE474CC4-33B8-45D0-8009-7701B960F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109484"/>
            <a:ext cx="3245476" cy="823609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1254A9C6-13A4-4B59-BBEC-412F75606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917" y="2140880"/>
            <a:ext cx="2086377" cy="739302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CDCBD5AC-117E-4C8A-8AAC-FF2F71445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9" y="3242472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dirty="0" err="1">
                <a:solidFill>
                  <a:srgbClr val="C00000"/>
                </a:solidFill>
                <a:latin typeface="Verdana" pitchFamily="34" charset="0"/>
              </a:rPr>
              <a:t>Importance</a:t>
            </a:r>
            <a:r>
              <a:rPr lang="ca-ES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a-ES" dirty="0" err="1">
                <a:solidFill>
                  <a:srgbClr val="C00000"/>
                </a:solidFill>
                <a:latin typeface="Verdana" pitchFamily="34" charset="0"/>
              </a:rPr>
              <a:t>Sampling</a:t>
            </a:r>
            <a:endParaRPr lang="ca-ES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BC85AEF9-C205-4B25-9ADE-60EE04AE5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288696"/>
            <a:ext cx="2627290" cy="538264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6B155EF1-4CF2-4429-8A5A-66F1A8E2E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584" y="4084676"/>
            <a:ext cx="1648496" cy="752272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4D9394FC-75A3-4D2A-9379-98167B8CC0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4280502"/>
            <a:ext cx="2086377" cy="460443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A7745247-7F5E-48B1-912C-7FE815771C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231" y="5095342"/>
            <a:ext cx="3966693" cy="875489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0CC45B8B-A79A-4EB1-B545-67F1B04B4A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9672" y="6141266"/>
            <a:ext cx="6542468" cy="486383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A2ECE8CC-3F15-4051-9E1C-C4D7642816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6141" y="3285990"/>
            <a:ext cx="4411390" cy="3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476672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dirty="0">
                <a:solidFill>
                  <a:srgbClr val="C00000"/>
                </a:solidFill>
                <a:latin typeface="Verdana" pitchFamily="34" charset="0"/>
              </a:rPr>
              <a:t>No hem avançat res?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E6A6BB07-9D2B-4D89-9341-5525F91F5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10756"/>
            <a:ext cx="2704563" cy="732817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79B584EA-5CB2-49D6-9DD1-6BBC4A50F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932" y="1311837"/>
            <a:ext cx="1056068" cy="29831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6CF76F6C-4EC8-410F-839C-F40A447BB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933450"/>
            <a:ext cx="2095500" cy="1209675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32439DC5-61D7-421B-A56F-1AD92155A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34900"/>
            <a:ext cx="9144000" cy="1253156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8DB5DAF3-EB7A-434C-943A-C7E0571EF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228065"/>
            <a:ext cx="2653048" cy="486383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D8AD7ECE-B55D-40D8-8FF7-616508BD2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6740" y="4084402"/>
            <a:ext cx="1323975" cy="752475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18524245-45CE-45AC-86F6-06BB1CE70C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5444089"/>
            <a:ext cx="1648496" cy="531779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BB77770B-D13C-4FC1-B5DD-F9766FE08E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25" y="6199671"/>
            <a:ext cx="1159099" cy="505838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2A9B0AA7-0B4E-42FE-AC39-DE3EDDDB10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3768" y="5825353"/>
            <a:ext cx="5434885" cy="428017"/>
          </a:xfrm>
          <a:prstGeom prst="rect">
            <a:avLst/>
          </a:prstGeom>
        </p:spPr>
      </p:pic>
      <p:sp>
        <p:nvSpPr>
          <p:cNvPr id="14" name="Clau de tancament 13">
            <a:extLst>
              <a:ext uri="{FF2B5EF4-FFF2-40B4-BE49-F238E27FC236}">
                <a16:creationId xmlns:a16="http://schemas.microsoft.com/office/drawing/2014/main" id="{2F4D157A-73E4-43C6-A789-C72D835B856F}"/>
              </a:ext>
            </a:extLst>
          </p:cNvPr>
          <p:cNvSpPr/>
          <p:nvPr/>
        </p:nvSpPr>
        <p:spPr>
          <a:xfrm>
            <a:off x="2076128" y="5373216"/>
            <a:ext cx="191616" cy="133229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3911638F-4D62-4CF1-95BD-CDEAFBE7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4" y="1688148"/>
            <a:ext cx="2189408" cy="29831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BE3A3A1E-BE44-40B2-B180-C4DE056FD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62792"/>
            <a:ext cx="3812146" cy="953311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A4149761-E4EB-4218-B903-407B7FC5E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" y="3319723"/>
            <a:ext cx="3051275" cy="3012982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02ABC465-0ADB-45C7-AF4E-191987338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710" y="44624"/>
            <a:ext cx="2137893" cy="434502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1A8E3EFF-5EF3-461F-9B08-1D2C24D1F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284" y="633542"/>
            <a:ext cx="4018208" cy="719847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94AB0D4E-04EE-42D3-8098-75163D0E4B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710" y="1507805"/>
            <a:ext cx="3758821" cy="1212523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7443D1A2-F41A-46D1-A104-590570CFB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9384" y="2803106"/>
            <a:ext cx="4037227" cy="841918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EA3239B3-076B-44AF-BD5D-D4B483303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0662" y="3740743"/>
            <a:ext cx="3411738" cy="31685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51" y="142966"/>
            <a:ext cx="43910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F23799-70EE-4C23-9AE2-39C81A7DCAD7}"/>
              </a:ext>
            </a:extLst>
          </p:cNvPr>
          <p:cNvSpPr/>
          <p:nvPr/>
        </p:nvSpPr>
        <p:spPr>
          <a:xfrm>
            <a:off x="323528" y="231845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a-ES" b="1" dirty="0">
                <a:solidFill>
                  <a:srgbClr val="C00000"/>
                </a:solidFill>
                <a:latin typeface="Verdana" pitchFamily="34" charset="0"/>
              </a:rPr>
              <a:t>Algorisme Metròpolis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C0F62CED-5E36-47A3-9484-A58400D6C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6" y="774043"/>
            <a:ext cx="9144000" cy="3115123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BCDC51E8-664C-4F85-A9EA-3E114F9CD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080" y="3985051"/>
            <a:ext cx="4475043" cy="715371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C624CBE5-195C-4092-95AC-7FF9351C8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36" y="4863814"/>
            <a:ext cx="3962400" cy="419100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E10B5674-E631-4FB1-B390-CE0169F6E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879839"/>
            <a:ext cx="3886200" cy="43815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F5F0557B-2973-4144-9997-1B3B98A6FF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5363189"/>
            <a:ext cx="2102614" cy="1358746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5C303F30-55F3-405F-B1AE-1A565C85F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784" y="5402765"/>
            <a:ext cx="1785818" cy="1319170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FEDCC0AF-F8CE-4C3B-A0FF-78FEE19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40" y="5402765"/>
            <a:ext cx="1872208" cy="1387179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589A3EC9-4A54-41F7-80F2-BBCA75D2CE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1920" y="76200"/>
            <a:ext cx="17526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26408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b="1" dirty="0">
                <a:solidFill>
                  <a:srgbClr val="C00000"/>
                </a:solidFill>
                <a:latin typeface="Verdana" pitchFamily="34" charset="0"/>
              </a:rPr>
              <a:t>Justificació </a:t>
            </a:r>
            <a:r>
              <a:rPr lang="ca-ES" b="1" dirty="0" err="1">
                <a:solidFill>
                  <a:srgbClr val="C00000"/>
                </a:solidFill>
                <a:latin typeface="Verdana" pitchFamily="34" charset="0"/>
              </a:rPr>
              <a:t>Metropolis</a:t>
            </a:r>
            <a:endParaRPr lang="ca-ES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9800E0AD-EC83-46D1-8325-8C77D5C82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80770"/>
            <a:ext cx="643944" cy="272374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6DEF6A87-4F11-4C6A-B7F6-5A5CB2C78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852893"/>
            <a:ext cx="5048518" cy="28534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6CDC4F2D-8830-4BC8-B5E1-791AAC515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82" y="1533931"/>
            <a:ext cx="7856113" cy="525294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F4B20A15-1A03-42EA-A1CF-780400968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82" y="2636912"/>
            <a:ext cx="2112135" cy="233464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2235FA08-9397-4AB0-8E1D-A9C5F5499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2484512"/>
            <a:ext cx="1906073" cy="538264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D806D96F-74B8-4815-931A-EDBE97931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3443398"/>
            <a:ext cx="1081825" cy="226979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6F33978C-3FD4-42DA-B862-8506AFFA60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5184" y="3294240"/>
            <a:ext cx="2756079" cy="525294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193D5400-3D5D-46FE-A7E1-B9C1C92817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1680" y="3429000"/>
            <a:ext cx="309093" cy="168613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0494E7CA-1148-4316-AF1F-034455647F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072" y="3321146"/>
            <a:ext cx="3558033" cy="410542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195F5EDF-7F8F-4634-AA18-2AB4DE9197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916" y="4156237"/>
            <a:ext cx="4224068" cy="471029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61878ED4-E024-4D3C-9CAA-9A3874D079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8024" y="4090998"/>
            <a:ext cx="3142445" cy="616085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853C6CBC-0088-48C3-87A7-ED3D64C02F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887" y="4905087"/>
            <a:ext cx="4160594" cy="1762134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5414B185-41E5-41CA-882C-15970A2060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1263" y="5442448"/>
            <a:ext cx="2498501" cy="642026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B9166268-75AF-41A8-B5EB-FD33F4CEE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7657" y="5701847"/>
            <a:ext cx="309093" cy="168613"/>
          </a:xfrm>
          <a:prstGeom prst="rect">
            <a:avLst/>
          </a:prstGeom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A92985AC-D5D1-4318-9F83-052DC605F5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8212" y="6237312"/>
            <a:ext cx="3219718" cy="3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27</Words>
  <Application>Microsoft Office PowerPoint</Application>
  <PresentationFormat>Presentación en pantalla (4:3)</PresentationFormat>
  <Paragraphs>15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Servei d'informàtica 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Josep Hilari Planelles Fuster</cp:lastModifiedBy>
  <cp:revision>56</cp:revision>
  <dcterms:created xsi:type="dcterms:W3CDTF">2020-06-22T08:50:17Z</dcterms:created>
  <dcterms:modified xsi:type="dcterms:W3CDTF">2020-09-11T06:45:20Z</dcterms:modified>
</cp:coreProperties>
</file>