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0"/>
  </p:notesMasterIdLst>
  <p:handoutMasterIdLst>
    <p:handoutMasterId r:id="rId11"/>
  </p:handoutMasterIdLst>
  <p:sldIdLst>
    <p:sldId id="900" r:id="rId5"/>
    <p:sldId id="960" r:id="rId6"/>
    <p:sldId id="961" r:id="rId7"/>
    <p:sldId id="962" r:id="rId8"/>
    <p:sldId id="963" r:id="rId9"/>
  </p:sldIdLst>
  <p:sldSz cx="12188825" cy="6858000"/>
  <p:notesSz cx="7315200" cy="9601200"/>
  <p:defaultTex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836">
          <p15:clr>
            <a:srgbClr val="A4A3A4"/>
          </p15:clr>
        </p15:guide>
        <p15:guide id="3" pos="7306">
          <p15:clr>
            <a:srgbClr val="A4A3A4"/>
          </p15:clr>
        </p15:guide>
        <p15:guide id="4" pos="384">
          <p15:clr>
            <a:srgbClr val="A4A3A4"/>
          </p15:clr>
        </p15:guide>
        <p15:guide id="5" pos="384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Xilinx" initials="X" lastIdx="43" clrIdx="0"/>
  <p:cmAuthor id="1" name="Jennifer Lockhart" initials="JL" lastIdx="3" clrIdx="1"/>
  <p:cmAuthor id="2" name="Bielby" initials="T" lastIdx="106" clrIdx="2"/>
  <p:cmAuthor id="3" name="glaser" initials="g" lastIdx="7" clrIdx="3"/>
  <p:cmAuthor id="4" name="Intersil Corporate Template" initials="SV" lastIdx="1" clrIdx="4"/>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1B800"/>
    <a:srgbClr val="FFFFFF"/>
    <a:srgbClr val="00446A"/>
    <a:srgbClr val="965B8E"/>
    <a:srgbClr val="7B4B88"/>
    <a:srgbClr val="E9EEF1"/>
    <a:srgbClr val="CA1D10"/>
    <a:srgbClr val="E06262"/>
    <a:srgbClr val="CF7373"/>
    <a:srgbClr val="C147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ferSingleView="1">
    <p:restoredLeft sz="5732" autoAdjust="0"/>
    <p:restoredTop sz="95738" autoAdjust="0"/>
  </p:normalViewPr>
  <p:slideViewPr>
    <p:cSldViewPr snapToGrid="0" showGuides="1">
      <p:cViewPr varScale="1">
        <p:scale>
          <a:sx n="86" d="100"/>
          <a:sy n="86" d="100"/>
        </p:scale>
        <p:origin x="1190" y="72"/>
      </p:cViewPr>
      <p:guideLst>
        <p:guide orient="horz" pos="2160"/>
        <p:guide orient="horz" pos="836"/>
        <p:guide pos="7306"/>
        <p:guide pos="384"/>
        <p:guide pos="3840"/>
      </p:guideLst>
    </p:cSldViewPr>
  </p:slideViewPr>
  <p:outlineViewPr>
    <p:cViewPr>
      <p:scale>
        <a:sx n="33" d="100"/>
        <a:sy n="33" d="100"/>
      </p:scale>
      <p:origin x="0" y="1758"/>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1" d="100"/>
          <a:sy n="61" d="100"/>
        </p:scale>
        <p:origin x="-3130" y="-8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937126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1" y="1"/>
            <a:ext cx="3170237" cy="479425"/>
          </a:xfrm>
          <a:prstGeom prst="rect">
            <a:avLst/>
          </a:prstGeom>
          <a:noFill/>
          <a:ln w="9525">
            <a:noFill/>
            <a:miter lim="800000"/>
            <a:headEnd/>
            <a:tailEnd/>
          </a:ln>
          <a:effectLst/>
        </p:spPr>
        <p:txBody>
          <a:bodyPr vert="horz" wrap="square" lIns="96697" tIns="48349" rIns="96697" bIns="48349" numCol="1" anchor="t" anchorCtr="0" compatLnSpc="1">
            <a:prstTxWarp prst="textNoShape">
              <a:avLst/>
            </a:prstTxWarp>
          </a:bodyPr>
          <a:lstStyle>
            <a:lvl1pPr algn="l" defTabSz="967143">
              <a:defRPr sz="1200">
                <a:latin typeface="Arial" charset="0"/>
              </a:defRPr>
            </a:lvl1pPr>
          </a:lstStyle>
          <a:p>
            <a:pPr>
              <a:defRPr/>
            </a:pPr>
            <a:endParaRPr lang="en-US"/>
          </a:p>
        </p:txBody>
      </p:sp>
      <p:sp>
        <p:nvSpPr>
          <p:cNvPr id="17411" name="Rectangle 3"/>
          <p:cNvSpPr>
            <a:spLocks noGrp="1" noChangeArrowheads="1"/>
          </p:cNvSpPr>
          <p:nvPr>
            <p:ph type="dt" idx="1"/>
          </p:nvPr>
        </p:nvSpPr>
        <p:spPr bwMode="auto">
          <a:xfrm>
            <a:off x="4143377" y="1"/>
            <a:ext cx="3170237" cy="479425"/>
          </a:xfrm>
          <a:prstGeom prst="rect">
            <a:avLst/>
          </a:prstGeom>
          <a:noFill/>
          <a:ln w="9525">
            <a:noFill/>
            <a:miter lim="800000"/>
            <a:headEnd/>
            <a:tailEnd/>
          </a:ln>
          <a:effectLst/>
        </p:spPr>
        <p:txBody>
          <a:bodyPr vert="horz" wrap="square" lIns="96697" tIns="48349" rIns="96697" bIns="48349" numCol="1" anchor="t" anchorCtr="0" compatLnSpc="1">
            <a:prstTxWarp prst="textNoShape">
              <a:avLst/>
            </a:prstTxWarp>
          </a:bodyPr>
          <a:lstStyle>
            <a:lvl1pPr algn="r" defTabSz="967143">
              <a:defRPr sz="1200">
                <a:latin typeface="Arial" charset="0"/>
              </a:defRPr>
            </a:lvl1pPr>
          </a:lstStyle>
          <a:p>
            <a:pPr>
              <a:defRPr/>
            </a:pPr>
            <a:endParaRPr lang="en-US"/>
          </a:p>
        </p:txBody>
      </p:sp>
      <p:sp>
        <p:nvSpPr>
          <p:cNvPr id="31748" name="Rectangle 4"/>
          <p:cNvSpPr>
            <a:spLocks noGrp="1" noRot="1" noChangeAspect="1" noChangeArrowheads="1" noTextEdit="1"/>
          </p:cNvSpPr>
          <p:nvPr>
            <p:ph type="sldImg" idx="2"/>
          </p:nvPr>
        </p:nvSpPr>
        <p:spPr bwMode="auto">
          <a:xfrm>
            <a:off x="457200" y="719138"/>
            <a:ext cx="6400800" cy="3602037"/>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731840" y="4560891"/>
            <a:ext cx="5851525" cy="4319586"/>
          </a:xfrm>
          <a:prstGeom prst="rect">
            <a:avLst/>
          </a:prstGeom>
          <a:noFill/>
          <a:ln w="9525">
            <a:noFill/>
            <a:miter lim="800000"/>
            <a:headEnd/>
            <a:tailEnd/>
          </a:ln>
          <a:effectLst/>
        </p:spPr>
        <p:txBody>
          <a:bodyPr vert="horz" wrap="square" lIns="96697" tIns="48349" rIns="96697" bIns="4834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1" y="9120191"/>
            <a:ext cx="3170237" cy="479425"/>
          </a:xfrm>
          <a:prstGeom prst="rect">
            <a:avLst/>
          </a:prstGeom>
          <a:noFill/>
          <a:ln w="9525">
            <a:noFill/>
            <a:miter lim="800000"/>
            <a:headEnd/>
            <a:tailEnd/>
          </a:ln>
          <a:effectLst/>
        </p:spPr>
        <p:txBody>
          <a:bodyPr vert="horz" wrap="square" lIns="96697" tIns="48349" rIns="96697" bIns="48349" numCol="1" anchor="b" anchorCtr="0" compatLnSpc="1">
            <a:prstTxWarp prst="textNoShape">
              <a:avLst/>
            </a:prstTxWarp>
          </a:bodyPr>
          <a:lstStyle>
            <a:lvl1pPr algn="l" defTabSz="967143">
              <a:defRPr sz="1200">
                <a:latin typeface="Arial" charset="0"/>
              </a:defRPr>
            </a:lvl1pPr>
          </a:lstStyle>
          <a:p>
            <a:pPr>
              <a:defRPr/>
            </a:pPr>
            <a:endParaRPr lang="en-US"/>
          </a:p>
        </p:txBody>
      </p:sp>
    </p:spTree>
    <p:extLst>
      <p:ext uri="{BB962C8B-B14F-4D97-AF65-F5344CB8AC3E}">
        <p14:creationId xmlns:p14="http://schemas.microsoft.com/office/powerpoint/2010/main" val="16225176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18"/>
          <p:cNvSpPr>
            <a:spLocks noGrp="1" noRot="1" noChangeAspect="1" noChangeArrowheads="1" noTextEdit="1"/>
          </p:cNvSpPr>
          <p:nvPr>
            <p:ph type="sldImg"/>
          </p:nvPr>
        </p:nvSpPr>
        <p:spPr>
          <a:xfrm>
            <a:off x="288925" y="558800"/>
            <a:ext cx="6745288" cy="3795713"/>
          </a:xfrm>
          <a:ln/>
        </p:spPr>
      </p:sp>
      <p:sp>
        <p:nvSpPr>
          <p:cNvPr id="62467" name="Rectangle 19"/>
          <p:cNvSpPr>
            <a:spLocks noGrp="1" noChangeArrowheads="1"/>
          </p:cNvSpPr>
          <p:nvPr>
            <p:ph type="body" idx="1"/>
          </p:nvPr>
        </p:nvSpPr>
        <p:spPr>
          <a:xfrm>
            <a:off x="1143001" y="4983163"/>
            <a:ext cx="5033963" cy="3668712"/>
          </a:xfrm>
          <a:noFill/>
          <a:ln/>
        </p:spPr>
        <p:txBody>
          <a:bodyPr lIns="98464" tIns="49232" rIns="98464" bIns="49232"/>
          <a:lstStyle/>
          <a:p>
            <a:endParaRPr lang="zh-CN" altLang="en-US" dirty="0" smtClean="0"/>
          </a:p>
        </p:txBody>
      </p:sp>
    </p:spTree>
    <p:extLst>
      <p:ext uri="{BB962C8B-B14F-4D97-AF65-F5344CB8AC3E}">
        <p14:creationId xmlns:p14="http://schemas.microsoft.com/office/powerpoint/2010/main" val="38533381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8" name="Picture 4" descr="C:\Documents and Settings\Jennifer Lockhart\Desktop\Picture2 copy.jpg"/>
          <p:cNvPicPr>
            <a:picLocks noChangeArrowheads="1"/>
          </p:cNvPicPr>
          <p:nvPr userDrawn="1"/>
        </p:nvPicPr>
        <p:blipFill>
          <a:blip r:embed="rId2"/>
          <a:srcRect t="24879"/>
          <a:stretch>
            <a:fillRect/>
          </a:stretch>
        </p:blipFill>
        <p:spPr bwMode="auto">
          <a:xfrm>
            <a:off x="-7940" y="0"/>
            <a:ext cx="12196768" cy="6876288"/>
          </a:xfrm>
          <a:prstGeom prst="rect">
            <a:avLst/>
          </a:prstGeom>
          <a:noFill/>
        </p:spPr>
      </p:pic>
      <p:sp>
        <p:nvSpPr>
          <p:cNvPr id="19462" name="Rectangle 6"/>
          <p:cNvSpPr>
            <a:spLocks noGrp="1" noChangeArrowheads="1"/>
          </p:cNvSpPr>
          <p:nvPr>
            <p:ph type="subTitle" sz="quarter" idx="1"/>
          </p:nvPr>
        </p:nvSpPr>
        <p:spPr>
          <a:xfrm>
            <a:off x="181986" y="5535656"/>
            <a:ext cx="6627674" cy="676275"/>
          </a:xfr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lgn="l" rtl="0" eaLnBrk="1" fontAlgn="base" hangingPunct="1">
              <a:lnSpc>
                <a:spcPct val="90000"/>
              </a:lnSpc>
              <a:spcBef>
                <a:spcPct val="0"/>
              </a:spcBef>
              <a:spcAft>
                <a:spcPct val="0"/>
              </a:spcAft>
              <a:buClr>
                <a:schemeClr val="tx2"/>
              </a:buClr>
              <a:buSzPct val="88000"/>
              <a:buFont typeface="Wingdings" pitchFamily="2" charset="2"/>
              <a:buNone/>
              <a:defRPr lang="en-US" sz="2000" b="1" dirty="0">
                <a:solidFill>
                  <a:schemeClr val="tx1"/>
                </a:solidFill>
                <a:latin typeface="+mn-lt"/>
                <a:ea typeface="+mn-ea"/>
                <a:cs typeface="+mn-cs"/>
              </a:defRPr>
            </a:lvl1pPr>
          </a:lstStyle>
          <a:p>
            <a:r>
              <a:rPr lang="en-US" smtClean="0"/>
              <a:t>Click to edit Master subtitle style</a:t>
            </a:r>
            <a:endParaRPr lang="en-US" dirty="0"/>
          </a:p>
        </p:txBody>
      </p:sp>
      <p:sp>
        <p:nvSpPr>
          <p:cNvPr id="19467" name="Rectangle 11"/>
          <p:cNvSpPr>
            <a:spLocks noGrp="1" noChangeArrowheads="1"/>
          </p:cNvSpPr>
          <p:nvPr>
            <p:ph type="ctrTitle" sz="quarter"/>
          </p:nvPr>
        </p:nvSpPr>
        <p:spPr>
          <a:xfrm>
            <a:off x="167284" y="3660819"/>
            <a:ext cx="7099835" cy="1114425"/>
          </a:xfr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1" fontAlgn="base" hangingPunct="1">
              <a:lnSpc>
                <a:spcPct val="100000"/>
              </a:lnSpc>
              <a:spcBef>
                <a:spcPct val="0"/>
              </a:spcBef>
              <a:spcAft>
                <a:spcPct val="0"/>
              </a:spcAft>
              <a:defRPr lang="en-US" sz="2800" b="1" dirty="0">
                <a:solidFill>
                  <a:schemeClr val="bg2"/>
                </a:solidFill>
                <a:latin typeface="+mj-lt"/>
                <a:ea typeface="+mj-ea"/>
                <a:cs typeface="+mj-cs"/>
              </a:defRPr>
            </a:lvl1pPr>
          </a:lstStyle>
          <a:p>
            <a:r>
              <a:rPr lang="en-US" smtClean="0"/>
              <a:t>Click to edit Master title style</a:t>
            </a:r>
            <a:endParaRPr lang="en-US" dirty="0"/>
          </a:p>
        </p:txBody>
      </p:sp>
      <p:pic>
        <p:nvPicPr>
          <p:cNvPr id="8" name="Picture 7" descr="All_Programmable_Lock_up.jpg"/>
          <p:cNvPicPr>
            <a:picLocks noChangeAspect="1"/>
          </p:cNvPicPr>
          <p:nvPr userDrawn="1"/>
        </p:nvPicPr>
        <p:blipFill>
          <a:blip r:embed="rId3">
            <a:clrChange>
              <a:clrFrom>
                <a:srgbClr val="FFFFFF"/>
              </a:clrFrom>
              <a:clrTo>
                <a:srgbClr val="FFFFFF">
                  <a:alpha val="0"/>
                </a:srgbClr>
              </a:clrTo>
            </a:clrChange>
          </a:blip>
          <a:stretch>
            <a:fillRect/>
          </a:stretch>
        </p:blipFill>
        <p:spPr>
          <a:xfrm>
            <a:off x="6977433" y="1068534"/>
            <a:ext cx="4340321" cy="1307592"/>
          </a:xfrm>
          <a:prstGeom prst="rect">
            <a:avLst/>
          </a:prstGeom>
        </p:spPr>
      </p:pic>
      <p:sp>
        <p:nvSpPr>
          <p:cNvPr id="9" name="Footer Placeholder 16"/>
          <p:cNvSpPr>
            <a:spLocks noGrp="1"/>
          </p:cNvSpPr>
          <p:nvPr>
            <p:ph type="ftr" sz="quarter" idx="3"/>
          </p:nvPr>
        </p:nvSpPr>
        <p:spPr>
          <a:xfrm>
            <a:off x="4164515" y="6579165"/>
            <a:ext cx="3859795" cy="246888"/>
          </a:xfrm>
          <a:prstGeom prst="rect">
            <a:avLst/>
          </a:prstGeom>
        </p:spPr>
        <p:txBody>
          <a:bodyPr vert="horz" lIns="91440" tIns="45720" rIns="91440" bIns="45720" rtlCol="0" anchor="ctr"/>
          <a:lstStyle>
            <a:lvl1pPr algn="ctr">
              <a:defRPr sz="1000">
                <a:solidFill>
                  <a:schemeClr val="tx1"/>
                </a:solidFill>
              </a:defRPr>
            </a:lvl1pPr>
          </a:lstStyle>
          <a:p>
            <a:r>
              <a:rPr lang="en-US" dirty="0" smtClean="0"/>
              <a:t>© Copyright 2015 Xilinx</a:t>
            </a:r>
            <a:endParaRPr lang="en-US" dirty="0"/>
          </a:p>
        </p:txBody>
      </p:sp>
      <p:sp>
        <p:nvSpPr>
          <p:cNvPr id="7" name="Rectangle 11"/>
          <p:cNvSpPr txBox="1">
            <a:spLocks noGrp="1" noChangeArrowheads="1"/>
          </p:cNvSpPr>
          <p:nvPr userDrawn="1"/>
        </p:nvSpPr>
        <p:spPr bwMode="auto">
          <a:xfrm>
            <a:off x="325552" y="6621633"/>
            <a:ext cx="4440237" cy="230187"/>
          </a:xfrm>
          <a:prstGeom prst="rect">
            <a:avLst/>
          </a:prstGeom>
          <a:noFill/>
          <a:ln>
            <a:miter lim="800000"/>
            <a:headEnd/>
            <a:tailEnd/>
          </a:ln>
        </p:spPr>
        <p:txBody>
          <a:bodyPr/>
          <a:lstStyle/>
          <a:p>
            <a:pPr>
              <a:defRPr/>
            </a:pPr>
            <a:r>
              <a:rPr lang="en-US" sz="1000" dirty="0">
                <a:solidFill>
                  <a:schemeClr val="bg2"/>
                </a:solidFill>
                <a:latin typeface="+mj-lt"/>
              </a:rPr>
              <a:t>This material exempt per Department of Commerce license exception TSU </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600201"/>
            <a:ext cx="10975336" cy="4268337"/>
          </a:xfrm>
        </p:spPr>
        <p:txBody>
          <a:bodyPr/>
          <a:lstStyle>
            <a:lvl1pPr marL="228600" indent="-228600" algn="l" rtl="0" eaLnBrk="0" fontAlgn="base" hangingPunct="0">
              <a:lnSpc>
                <a:spcPct val="110000"/>
              </a:lnSpc>
              <a:spcBef>
                <a:spcPct val="20000"/>
              </a:spcBef>
              <a:spcAft>
                <a:spcPct val="0"/>
              </a:spcAft>
              <a:buClr>
                <a:schemeClr val="tx2"/>
              </a:buClr>
              <a:buSzPct val="88000"/>
              <a:buFont typeface="Wingdings" pitchFamily="2" charset="2"/>
              <a:buBlip>
                <a:blip r:embed="rId2"/>
              </a:buBlip>
              <a:defRPr lang="en-US" sz="2000" b="1" dirty="0" smtClean="0">
                <a:solidFill>
                  <a:schemeClr val="accent4"/>
                </a:solidFill>
                <a:latin typeface="+mn-lt"/>
                <a:ea typeface="+mn-ea"/>
                <a:cs typeface="+mn-cs"/>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23"/>
          <p:cNvSpPr>
            <a:spLocks noGrp="1" noChangeArrowheads="1"/>
          </p:cNvSpPr>
          <p:nvPr>
            <p:ph type="sldNum" sz="quarter" idx="10"/>
          </p:nvPr>
        </p:nvSpPr>
        <p:spPr>
          <a:xfrm>
            <a:off x="609441" y="6577184"/>
            <a:ext cx="1265462" cy="24447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lgn="l" rtl="0" fontAlgn="base">
              <a:spcBef>
                <a:spcPct val="0"/>
              </a:spcBef>
              <a:spcAft>
                <a:spcPct val="0"/>
              </a:spcAft>
              <a:defRPr lang="en-US" sz="800" kern="1200" smtClean="0">
                <a:solidFill>
                  <a:schemeClr val="tx1"/>
                </a:solidFill>
                <a:latin typeface="Arial" charset="0"/>
                <a:ea typeface="+mn-ea"/>
                <a:cs typeface="+mn-cs"/>
              </a:defRPr>
            </a:lvl1pPr>
          </a:lstStyle>
          <a:p>
            <a:pPr>
              <a:defRPr/>
            </a:pPr>
            <a:r>
              <a:rPr lang="en-US" dirty="0" smtClean="0"/>
              <a:t>Lab2 Intro 13a- </a:t>
            </a:r>
            <a:fld id="{060BD193-E118-4B16-863C-C8C12C675E3E}" type="slidenum">
              <a:rPr lang="en-US" smtClean="0"/>
              <a:pPr>
                <a:defRPr/>
              </a:pPr>
              <a:t>‹#›</a:t>
            </a:fld>
            <a:endParaRPr lang="en-US" dirty="0"/>
          </a:p>
        </p:txBody>
      </p:sp>
      <p:sp>
        <p:nvSpPr>
          <p:cNvPr id="5" name="Title 4"/>
          <p:cNvSpPr>
            <a:spLocks noGrp="1"/>
          </p:cNvSpPr>
          <p:nvPr>
            <p:ph type="title"/>
          </p:nvPr>
        </p:nvSpPr>
        <p:spPr>
          <a:xfrm>
            <a:off x="609441" y="209550"/>
            <a:ext cx="10969943" cy="1143000"/>
          </a:xfrm>
          <a:noFill/>
          <a:ln w="9525">
            <a:noFill/>
            <a:miter lim="800000"/>
            <a:headEnd/>
            <a:tailEnd/>
          </a:ln>
        </p:spPr>
        <p:txBody>
          <a:bodyPr vert="horz" wrap="square" lIns="0" tIns="45720" rIns="91440" bIns="45720" numCol="1" anchor="t" anchorCtr="0" compatLnSpc="1">
            <a:prstTxWarp prst="textNoShape">
              <a:avLst/>
            </a:prstTxWarp>
          </a:bodyPr>
          <a:lstStyle>
            <a:lvl1pPr>
              <a:lnSpc>
                <a:spcPct val="98000"/>
              </a:lnSpc>
              <a:defRPr lang="en-US" sz="2800" b="1" dirty="0">
                <a:solidFill>
                  <a:schemeClr val="bg2"/>
                </a:solidFill>
                <a:latin typeface="+mj-lt"/>
                <a:ea typeface="+mj-ea"/>
                <a:cs typeface="+mj-cs"/>
              </a:defRPr>
            </a:lvl1pPr>
          </a:lstStyle>
          <a:p>
            <a:pPr lvl="0" algn="l" rtl="0" eaLnBrk="0" fontAlgn="base" hangingPunct="0">
              <a:lnSpc>
                <a:spcPct val="98000"/>
              </a:lnSpc>
              <a:spcBef>
                <a:spcPct val="0"/>
              </a:spcBef>
              <a:spcAft>
                <a:spcPct val="0"/>
              </a:spcAft>
            </a:pPr>
            <a:r>
              <a:rPr lang="en-US" smtClean="0"/>
              <a:t>Click to edit Master title style</a:t>
            </a:r>
            <a:endParaRPr lang="en-US" dirty="0"/>
          </a:p>
        </p:txBody>
      </p:sp>
      <p:sp>
        <p:nvSpPr>
          <p:cNvPr id="6" name="Footer Placeholder 16"/>
          <p:cNvSpPr>
            <a:spLocks noGrp="1"/>
          </p:cNvSpPr>
          <p:nvPr>
            <p:ph type="ftr" sz="quarter" idx="3"/>
          </p:nvPr>
        </p:nvSpPr>
        <p:spPr>
          <a:xfrm>
            <a:off x="4164515" y="6579165"/>
            <a:ext cx="3859795" cy="246888"/>
          </a:xfrm>
          <a:prstGeom prst="rect">
            <a:avLst/>
          </a:prstGeom>
        </p:spPr>
        <p:txBody>
          <a:bodyPr vert="horz" lIns="91440" tIns="45720" rIns="91440" bIns="45720" rtlCol="0" anchor="ctr"/>
          <a:lstStyle>
            <a:lvl1pPr algn="ctr">
              <a:defRPr sz="1000">
                <a:solidFill>
                  <a:schemeClr val="tx1"/>
                </a:solidFill>
              </a:defRPr>
            </a:lvl1pPr>
          </a:lstStyle>
          <a:p>
            <a:r>
              <a:rPr lang="en-US" dirty="0" smtClean="0"/>
              <a:t>© Copyright 2015 Xilinx</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6" name="Rectangle 5"/>
          <p:cNvSpPr/>
          <p:nvPr userDrawn="1"/>
        </p:nvSpPr>
        <p:spPr bwMode="auto">
          <a:xfrm>
            <a:off x="0" y="0"/>
            <a:ext cx="12188825" cy="1238250"/>
          </a:xfrm>
          <a:prstGeom prst="rect">
            <a:avLst/>
          </a:prstGeom>
          <a:solidFill>
            <a:schemeClr val="bg1"/>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dirty="0" smtClean="0">
              <a:solidFill>
                <a:srgbClr val="000000"/>
              </a:solidFill>
            </a:endParaRPr>
          </a:p>
        </p:txBody>
      </p:sp>
      <p:grpSp>
        <p:nvGrpSpPr>
          <p:cNvPr id="9" name="Group 8"/>
          <p:cNvGrpSpPr/>
          <p:nvPr userDrawn="1"/>
        </p:nvGrpSpPr>
        <p:grpSpPr>
          <a:xfrm>
            <a:off x="0" y="170"/>
            <a:ext cx="12188825" cy="200025"/>
            <a:chOff x="0" y="-1"/>
            <a:chExt cx="9144000" cy="200025"/>
          </a:xfrm>
        </p:grpSpPr>
        <p:sp>
          <p:nvSpPr>
            <p:cNvPr id="10" name="Rectangle 9"/>
            <p:cNvSpPr/>
            <p:nvPr userDrawn="1"/>
          </p:nvSpPr>
          <p:spPr bwMode="auto">
            <a:xfrm>
              <a:off x="0" y="-1"/>
              <a:ext cx="9144000" cy="200025"/>
            </a:xfrm>
            <a:prstGeom prst="rect">
              <a:avLst/>
            </a:prstGeom>
            <a:solidFill>
              <a:schemeClr val="bg2"/>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dirty="0" smtClean="0">
                <a:solidFill>
                  <a:srgbClr val="000000"/>
                </a:solidFill>
              </a:endParaRPr>
            </a:p>
          </p:txBody>
        </p:sp>
        <p:pic>
          <p:nvPicPr>
            <p:cNvPr id="11" name="Picture 17" descr="Red Header"/>
            <p:cNvPicPr>
              <a:picLocks noChangeAspect="1" noChangeArrowheads="1"/>
            </p:cNvPicPr>
            <p:nvPr userDrawn="1"/>
          </p:nvPicPr>
          <p:blipFill>
            <a:blip r:embed="rId2" cstate="print"/>
            <a:srcRect/>
            <a:stretch>
              <a:fillRect/>
            </a:stretch>
          </p:blipFill>
          <p:spPr bwMode="invGray">
            <a:xfrm>
              <a:off x="7658100" y="0"/>
              <a:ext cx="1485900" cy="194251"/>
            </a:xfrm>
            <a:prstGeom prst="rect">
              <a:avLst/>
            </a:prstGeom>
            <a:noFill/>
            <a:ln w="9525">
              <a:noFill/>
              <a:miter lim="800000"/>
              <a:headEnd/>
              <a:tailEnd/>
            </a:ln>
          </p:spPr>
        </p:pic>
      </p:grpSp>
      <p:sp>
        <p:nvSpPr>
          <p:cNvPr id="5" name="Title 4"/>
          <p:cNvSpPr>
            <a:spLocks noGrp="1"/>
          </p:cNvSpPr>
          <p:nvPr>
            <p:ph type="title"/>
          </p:nvPr>
        </p:nvSpPr>
        <p:spPr>
          <a:xfrm>
            <a:off x="609441" y="209550"/>
            <a:ext cx="10969943" cy="1143000"/>
          </a:xfrm>
          <a:noFill/>
          <a:ln w="9525">
            <a:noFill/>
            <a:miter lim="800000"/>
            <a:headEnd/>
            <a:tailEnd/>
          </a:ln>
        </p:spPr>
        <p:txBody>
          <a:bodyPr vert="horz" wrap="square" lIns="0" tIns="45720" rIns="91440" bIns="45720" numCol="1" anchor="t" anchorCtr="0" compatLnSpc="1">
            <a:prstTxWarp prst="textNoShape">
              <a:avLst/>
            </a:prstTxWarp>
          </a:bodyPr>
          <a:lstStyle>
            <a:lvl1pPr>
              <a:defRPr lang="en-US" sz="2800" b="1" dirty="0">
                <a:solidFill>
                  <a:schemeClr val="bg2"/>
                </a:solidFill>
                <a:latin typeface="+mj-lt"/>
                <a:ea typeface="+mj-ea"/>
                <a:cs typeface="+mj-cs"/>
              </a:defRPr>
            </a:lvl1pPr>
          </a:lstStyle>
          <a:p>
            <a:pPr lvl="0" algn="l" rtl="0" eaLnBrk="0" fontAlgn="base" hangingPunct="0">
              <a:lnSpc>
                <a:spcPct val="98000"/>
              </a:lnSpc>
              <a:spcBef>
                <a:spcPct val="0"/>
              </a:spcBef>
              <a:spcAft>
                <a:spcPct val="0"/>
              </a:spcAft>
            </a:pPr>
            <a:r>
              <a:rPr lang="en-US" smtClean="0"/>
              <a:t>Click to edit Master title style</a:t>
            </a:r>
            <a:endParaRPr lang="en-US" dirty="0"/>
          </a:p>
        </p:txBody>
      </p:sp>
      <p:sp>
        <p:nvSpPr>
          <p:cNvPr id="4" name="Rectangle 23"/>
          <p:cNvSpPr>
            <a:spLocks noGrp="1" noChangeArrowheads="1"/>
          </p:cNvSpPr>
          <p:nvPr>
            <p:ph type="sldNum" sz="quarter" idx="10"/>
          </p:nvPr>
        </p:nvSpPr>
        <p:spPr>
          <a:xfrm>
            <a:off x="609441" y="6577184"/>
            <a:ext cx="1234726" cy="24447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lgn="l" rtl="0" fontAlgn="base">
              <a:spcBef>
                <a:spcPct val="0"/>
              </a:spcBef>
              <a:spcAft>
                <a:spcPct val="0"/>
              </a:spcAft>
              <a:defRPr lang="en-US" sz="800" kern="1200" smtClean="0">
                <a:solidFill>
                  <a:schemeClr val="tx1"/>
                </a:solidFill>
                <a:latin typeface="Arial" charset="0"/>
                <a:ea typeface="+mn-ea"/>
                <a:cs typeface="+mn-cs"/>
              </a:defRPr>
            </a:lvl1pPr>
          </a:lstStyle>
          <a:p>
            <a:pPr>
              <a:defRPr/>
            </a:pPr>
            <a:r>
              <a:rPr lang="en-US" dirty="0" smtClean="0"/>
              <a:t>Lab2 Intro 13a- </a:t>
            </a:r>
            <a:fld id="{060BD193-E118-4B16-863C-C8C12C675E3E}" type="slidenum">
              <a:rPr lang="en-US" smtClean="0"/>
              <a:pPr>
                <a:defRPr/>
              </a:pPr>
              <a:t>‹#›</a:t>
            </a:fld>
            <a:endParaRPr lang="en-US" dirty="0"/>
          </a:p>
        </p:txBody>
      </p:sp>
      <p:sp>
        <p:nvSpPr>
          <p:cNvPr id="8" name="Footer Placeholder 16"/>
          <p:cNvSpPr>
            <a:spLocks noGrp="1"/>
          </p:cNvSpPr>
          <p:nvPr>
            <p:ph type="ftr" sz="quarter" idx="3"/>
          </p:nvPr>
        </p:nvSpPr>
        <p:spPr>
          <a:xfrm>
            <a:off x="4164515" y="6579165"/>
            <a:ext cx="3859795" cy="246888"/>
          </a:xfrm>
          <a:prstGeom prst="rect">
            <a:avLst/>
          </a:prstGeom>
        </p:spPr>
        <p:txBody>
          <a:bodyPr vert="horz" lIns="91440" tIns="45720" rIns="91440" bIns="45720" rtlCol="0" anchor="ctr"/>
          <a:lstStyle>
            <a:lvl1pPr algn="ctr">
              <a:defRPr sz="1000">
                <a:solidFill>
                  <a:schemeClr val="tx1"/>
                </a:solidFill>
              </a:defRPr>
            </a:lvl1pPr>
          </a:lstStyle>
          <a:p>
            <a:r>
              <a:rPr lang="en-US" dirty="0" smtClean="0"/>
              <a:t>© Copyright 2015 Xilinx</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441" y="1600206"/>
            <a:ext cx="5078677" cy="4525963"/>
          </a:xfrm>
          <a:noFill/>
          <a:ln w="9525">
            <a:noFill/>
            <a:miter lim="800000"/>
            <a:headEnd/>
            <a:tailEnd/>
          </a:ln>
        </p:spPr>
        <p:txBody>
          <a:bodyPr vert="horz" wrap="square" lIns="0" tIns="45720" rIns="91440" bIns="45720" numCol="1" anchor="t" anchorCtr="0" compatLnSpc="1">
            <a:prstTxWarp prst="textNoShape">
              <a:avLst/>
            </a:prstTxWarp>
          </a:bodyPr>
          <a:lstStyle>
            <a:lvl1pPr algn="l" rtl="0" eaLnBrk="0" fontAlgn="base" hangingPunct="0">
              <a:lnSpc>
                <a:spcPct val="110000"/>
              </a:lnSpc>
              <a:spcBef>
                <a:spcPct val="20000"/>
              </a:spcBef>
              <a:spcAft>
                <a:spcPct val="0"/>
              </a:spcAft>
              <a:defRPr lang="en-US" sz="2000" b="1" dirty="0" smtClean="0">
                <a:solidFill>
                  <a:schemeClr val="accent4"/>
                </a:solidFill>
                <a:latin typeface="+mn-lt"/>
                <a:ea typeface="+mn-ea"/>
                <a:cs typeface="+mn-cs"/>
              </a:defRPr>
            </a:lvl1pPr>
            <a:lvl2pPr algn="l" rtl="0" eaLnBrk="0" fontAlgn="base" hangingPunct="0">
              <a:lnSpc>
                <a:spcPct val="110000"/>
              </a:lnSpc>
              <a:spcBef>
                <a:spcPct val="20000"/>
              </a:spcBef>
              <a:spcAft>
                <a:spcPct val="0"/>
              </a:spcAft>
              <a:defRPr lang="en-US" sz="1800" b="0" dirty="0" smtClean="0">
                <a:solidFill>
                  <a:schemeClr val="tx1"/>
                </a:solidFill>
                <a:latin typeface="+mn-lt"/>
                <a:ea typeface="+mn-ea"/>
                <a:cs typeface="+mn-cs"/>
              </a:defRPr>
            </a:lvl2pPr>
            <a:lvl3pPr algn="l" rtl="0" eaLnBrk="0" fontAlgn="base" hangingPunct="0">
              <a:lnSpc>
                <a:spcPct val="110000"/>
              </a:lnSpc>
              <a:spcBef>
                <a:spcPct val="20000"/>
              </a:spcBef>
              <a:spcAft>
                <a:spcPct val="0"/>
              </a:spcAft>
              <a:defRPr lang="en-US" sz="1600" b="0" dirty="0" smtClean="0">
                <a:solidFill>
                  <a:schemeClr val="tx1"/>
                </a:solidFill>
                <a:latin typeface="+mn-lt"/>
                <a:ea typeface="+mn-ea"/>
                <a:cs typeface="+mn-cs"/>
              </a:defRPr>
            </a:lvl3pPr>
            <a:lvl4pPr algn="l" rtl="0" eaLnBrk="0" fontAlgn="base" hangingPunct="0">
              <a:lnSpc>
                <a:spcPct val="110000"/>
              </a:lnSpc>
              <a:spcBef>
                <a:spcPct val="20000"/>
              </a:spcBef>
              <a:spcAft>
                <a:spcPct val="0"/>
              </a:spcAft>
              <a:defRPr lang="en-US" sz="1600" b="0" dirty="0" smtClean="0">
                <a:solidFill>
                  <a:schemeClr val="tx1"/>
                </a:solidFill>
                <a:latin typeface="+mn-lt"/>
                <a:ea typeface="+mn-ea"/>
                <a:cs typeface="+mn-cs"/>
              </a:defRPr>
            </a:lvl4pPr>
            <a:lvl5pPr algn="l" rtl="0" eaLnBrk="0" fontAlgn="base" hangingPunct="0">
              <a:lnSpc>
                <a:spcPct val="110000"/>
              </a:lnSpc>
              <a:spcBef>
                <a:spcPct val="20000"/>
              </a:spcBef>
              <a:spcAft>
                <a:spcPct val="0"/>
              </a:spcAft>
              <a:defRPr lang="en-US" sz="1600" b="0" dirty="0">
                <a:solidFill>
                  <a:schemeClr val="tx1"/>
                </a:solidFill>
                <a:latin typeface="+mn-lt"/>
                <a:ea typeface="+mn-ea"/>
                <a:cs typeface="+mn-cs"/>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4" name="Content Placeholder 3"/>
          <p:cNvSpPr>
            <a:spLocks noGrp="1"/>
          </p:cNvSpPr>
          <p:nvPr>
            <p:ph sz="half" idx="2"/>
          </p:nvPr>
        </p:nvSpPr>
        <p:spPr>
          <a:xfrm>
            <a:off x="6462951" y="1600206"/>
            <a:ext cx="5135478" cy="4525963"/>
          </a:xfrm>
          <a:noFill/>
          <a:ln w="9525">
            <a:noFill/>
            <a:miter lim="800000"/>
            <a:headEnd/>
            <a:tailEnd/>
          </a:ln>
        </p:spPr>
        <p:txBody>
          <a:bodyPr vert="horz" wrap="square" lIns="0" tIns="45720" rIns="91440" bIns="45720" numCol="1" anchor="t" anchorCtr="0" compatLnSpc="1">
            <a:prstTxWarp prst="textNoShape">
              <a:avLst/>
            </a:prstTxWarp>
          </a:bodyPr>
          <a:lstStyle>
            <a:lvl1pPr algn="l" rtl="0" eaLnBrk="0" fontAlgn="base" hangingPunct="0">
              <a:lnSpc>
                <a:spcPct val="110000"/>
              </a:lnSpc>
              <a:spcBef>
                <a:spcPct val="20000"/>
              </a:spcBef>
              <a:spcAft>
                <a:spcPct val="0"/>
              </a:spcAft>
              <a:defRPr lang="en-US" sz="2000" b="1" smtClean="0">
                <a:solidFill>
                  <a:schemeClr val="accent4"/>
                </a:solidFill>
                <a:latin typeface="+mn-lt"/>
                <a:ea typeface="+mn-ea"/>
                <a:cs typeface="+mn-cs"/>
              </a:defRPr>
            </a:lvl1pPr>
            <a:lvl2pPr algn="l" rtl="0" eaLnBrk="0" fontAlgn="base" hangingPunct="0">
              <a:lnSpc>
                <a:spcPct val="110000"/>
              </a:lnSpc>
              <a:spcBef>
                <a:spcPct val="20000"/>
              </a:spcBef>
              <a:spcAft>
                <a:spcPct val="0"/>
              </a:spcAft>
              <a:defRPr lang="en-US" sz="1800" b="0" smtClean="0">
                <a:solidFill>
                  <a:schemeClr val="tx1"/>
                </a:solidFill>
                <a:latin typeface="+mn-lt"/>
                <a:ea typeface="+mn-ea"/>
                <a:cs typeface="+mn-cs"/>
              </a:defRPr>
            </a:lvl2pPr>
            <a:lvl3pPr algn="l" rtl="0" eaLnBrk="0" fontAlgn="base" hangingPunct="0">
              <a:lnSpc>
                <a:spcPct val="110000"/>
              </a:lnSpc>
              <a:spcBef>
                <a:spcPct val="20000"/>
              </a:spcBef>
              <a:spcAft>
                <a:spcPct val="0"/>
              </a:spcAft>
              <a:defRPr lang="en-US" sz="1600" b="0" smtClean="0">
                <a:solidFill>
                  <a:schemeClr val="tx1"/>
                </a:solidFill>
                <a:latin typeface="+mn-lt"/>
                <a:ea typeface="+mn-ea"/>
                <a:cs typeface="+mn-cs"/>
              </a:defRPr>
            </a:lvl3pPr>
            <a:lvl4pPr algn="l" rtl="0" eaLnBrk="0" fontAlgn="base" hangingPunct="0">
              <a:lnSpc>
                <a:spcPct val="110000"/>
              </a:lnSpc>
              <a:spcBef>
                <a:spcPct val="20000"/>
              </a:spcBef>
              <a:spcAft>
                <a:spcPct val="0"/>
              </a:spcAft>
              <a:defRPr lang="en-US" sz="1600" b="0" smtClean="0">
                <a:solidFill>
                  <a:schemeClr val="tx1"/>
                </a:solidFill>
                <a:latin typeface="+mn-lt"/>
                <a:ea typeface="+mn-ea"/>
                <a:cs typeface="+mn-cs"/>
              </a:defRPr>
            </a:lvl4pPr>
            <a:lvl5pPr algn="l" rtl="0" eaLnBrk="0" fontAlgn="base" hangingPunct="0">
              <a:lnSpc>
                <a:spcPct val="110000"/>
              </a:lnSpc>
              <a:spcBef>
                <a:spcPct val="20000"/>
              </a:spcBef>
              <a:spcAft>
                <a:spcPct val="0"/>
              </a:spcAft>
              <a:defRPr lang="en-US" sz="1600" b="0">
                <a:solidFill>
                  <a:schemeClr val="tx1"/>
                </a:solidFill>
                <a:latin typeface="+mn-lt"/>
                <a:ea typeface="+mn-ea"/>
                <a:cs typeface="+mn-cs"/>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Rectangle 23"/>
          <p:cNvSpPr>
            <a:spLocks noGrp="1" noChangeArrowheads="1"/>
          </p:cNvSpPr>
          <p:nvPr>
            <p:ph type="sldNum" sz="quarter" idx="10"/>
          </p:nvPr>
        </p:nvSpPr>
        <p:spPr>
          <a:xfrm>
            <a:off x="609441" y="6577184"/>
            <a:ext cx="1342304" cy="244475"/>
          </a:xfrm>
          <a:prstGeom prst="rect">
            <a:avLst/>
          </a:prstGeom>
          <a:ln/>
        </p:spPr>
        <p:txBody>
          <a:bodyPr/>
          <a:lstStyle>
            <a:lvl1pPr>
              <a:defRPr/>
            </a:lvl1pPr>
          </a:lstStyle>
          <a:p>
            <a:pPr>
              <a:defRPr/>
            </a:pPr>
            <a:r>
              <a:rPr lang="en-US" dirty="0" smtClean="0"/>
              <a:t>Lab2 Intro 13a- </a:t>
            </a:r>
            <a:fld id="{99D29FBF-A473-46DA-BC14-675AC1C8F9A5}" type="slidenum">
              <a:rPr lang="en-US" smtClean="0"/>
              <a:pPr>
                <a:defRPr/>
              </a:pPr>
              <a:t>‹#›</a:t>
            </a:fld>
            <a:endParaRPr lang="en-US" dirty="0"/>
          </a:p>
        </p:txBody>
      </p:sp>
      <p:sp>
        <p:nvSpPr>
          <p:cNvPr id="6" name="Footer Placeholder 16"/>
          <p:cNvSpPr>
            <a:spLocks noGrp="1"/>
          </p:cNvSpPr>
          <p:nvPr>
            <p:ph type="ftr" sz="quarter" idx="3"/>
          </p:nvPr>
        </p:nvSpPr>
        <p:spPr>
          <a:xfrm>
            <a:off x="4164515" y="6579165"/>
            <a:ext cx="3859795" cy="246888"/>
          </a:xfrm>
          <a:prstGeom prst="rect">
            <a:avLst/>
          </a:prstGeom>
        </p:spPr>
        <p:txBody>
          <a:bodyPr vert="horz" lIns="91440" tIns="45720" rIns="91440" bIns="45720" rtlCol="0" anchor="ctr"/>
          <a:lstStyle>
            <a:lvl1pPr algn="ctr">
              <a:defRPr sz="1000">
                <a:solidFill>
                  <a:schemeClr val="tx1"/>
                </a:solidFill>
              </a:defRPr>
            </a:lvl1pPr>
          </a:lstStyle>
          <a:p>
            <a:r>
              <a:rPr lang="en-US" dirty="0" smtClean="0"/>
              <a:t>© Copyright 2015 Xilinx</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23"/>
          <p:cNvSpPr>
            <a:spLocks noGrp="1" noChangeArrowheads="1"/>
          </p:cNvSpPr>
          <p:nvPr>
            <p:ph type="sldNum" sz="quarter" idx="10"/>
          </p:nvPr>
        </p:nvSpPr>
        <p:spPr>
          <a:xfrm>
            <a:off x="609442" y="6577184"/>
            <a:ext cx="1250094" cy="244475"/>
          </a:xfrm>
          <a:prstGeom prst="rect">
            <a:avLst/>
          </a:prstGeom>
          <a:ln/>
        </p:spPr>
        <p:txBody>
          <a:bodyPr/>
          <a:lstStyle>
            <a:lvl1pPr>
              <a:defRPr/>
            </a:lvl1pPr>
          </a:lstStyle>
          <a:p>
            <a:pPr>
              <a:defRPr/>
            </a:pPr>
            <a:r>
              <a:rPr lang="en-US" dirty="0" smtClean="0"/>
              <a:t>Lab2 Intro 13a- </a:t>
            </a:r>
            <a:fld id="{48005198-8FB0-4BE5-A5FF-99FA69737174}" type="slidenum">
              <a:rPr lang="en-US" smtClean="0"/>
              <a:pPr>
                <a:defRPr/>
              </a:pPr>
              <a:t>‹#›</a:t>
            </a:fld>
            <a:endParaRPr lang="en-US" dirty="0"/>
          </a:p>
        </p:txBody>
      </p:sp>
      <p:sp>
        <p:nvSpPr>
          <p:cNvPr id="4" name="Footer Placeholder 16"/>
          <p:cNvSpPr>
            <a:spLocks noGrp="1"/>
          </p:cNvSpPr>
          <p:nvPr>
            <p:ph type="ftr" sz="quarter" idx="3"/>
          </p:nvPr>
        </p:nvSpPr>
        <p:spPr>
          <a:xfrm>
            <a:off x="4164515" y="6579165"/>
            <a:ext cx="3859795" cy="246888"/>
          </a:xfrm>
          <a:prstGeom prst="rect">
            <a:avLst/>
          </a:prstGeom>
        </p:spPr>
        <p:txBody>
          <a:bodyPr vert="horz" lIns="91440" tIns="45720" rIns="91440" bIns="45720" rtlCol="0" anchor="ctr"/>
          <a:lstStyle>
            <a:lvl1pPr algn="ctr">
              <a:defRPr sz="1000">
                <a:solidFill>
                  <a:schemeClr val="tx1"/>
                </a:solidFill>
              </a:defRPr>
            </a:lvl1pPr>
          </a:lstStyle>
          <a:p>
            <a:r>
              <a:rPr lang="en-US" dirty="0" smtClean="0"/>
              <a:t>© Copyright 2015 Xilinx</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6" name="Picture 13" descr="Red Header"/>
          <p:cNvPicPr>
            <a:picLocks noChangeAspect="1" noChangeArrowheads="1"/>
          </p:cNvPicPr>
          <p:nvPr userDrawn="1"/>
        </p:nvPicPr>
        <p:blipFill>
          <a:blip r:embed="rId2" cstate="print"/>
          <a:srcRect/>
          <a:stretch>
            <a:fillRect/>
          </a:stretch>
        </p:blipFill>
        <p:spPr bwMode="auto">
          <a:xfrm>
            <a:off x="0" y="0"/>
            <a:ext cx="12188825" cy="1195388"/>
          </a:xfrm>
          <a:prstGeom prst="rect">
            <a:avLst/>
          </a:prstGeom>
          <a:noFill/>
        </p:spPr>
      </p:pic>
      <p:sp>
        <p:nvSpPr>
          <p:cNvPr id="2" name="Title 1"/>
          <p:cNvSpPr>
            <a:spLocks noGrp="1"/>
          </p:cNvSpPr>
          <p:nvPr>
            <p:ph type="title"/>
          </p:nvPr>
        </p:nvSpPr>
        <p:spPr/>
        <p:txBody>
          <a:bodyPr>
            <a:normAutofit/>
          </a:bodyPr>
          <a:lstStyle>
            <a:lvl1pPr algn="l">
              <a:defRPr sz="2800" b="1">
                <a:solidFill>
                  <a:schemeClr val="bg1"/>
                </a:solidFill>
              </a:defRPr>
            </a:lvl1pPr>
          </a:lstStyle>
          <a:p>
            <a:r>
              <a:rPr lang="en-US" dirty="0" smtClean="0"/>
              <a:t>Click to edit Master title style</a:t>
            </a:r>
            <a:endParaRPr lang="en-US" dirty="0"/>
          </a:p>
        </p:txBody>
      </p:sp>
      <p:sp>
        <p:nvSpPr>
          <p:cNvPr id="7" name="Slide Number Placeholder 3"/>
          <p:cNvSpPr>
            <a:spLocks noGrp="1"/>
          </p:cNvSpPr>
          <p:nvPr>
            <p:ph type="sldNum" sz="quarter" idx="11"/>
          </p:nvPr>
        </p:nvSpPr>
        <p:spPr>
          <a:xfrm>
            <a:off x="609441" y="6347951"/>
            <a:ext cx="1117309" cy="244475"/>
          </a:xfrm>
          <a:prstGeom prst="rect">
            <a:avLst/>
          </a:prstGeom>
        </p:spPr>
        <p:txBody>
          <a:bodyPr/>
          <a:lstStyle>
            <a:lvl1pPr>
              <a:defRPr sz="1000">
                <a:solidFill>
                  <a:schemeClr val="bg1"/>
                </a:solidFill>
              </a:defRPr>
            </a:lvl1pPr>
          </a:lstStyle>
          <a:p>
            <a:r>
              <a:rPr lang="en-US" smtClean="0"/>
              <a:t>11- </a:t>
            </a:r>
            <a:fld id="{0E88F696-905B-490D-9D4B-033243675593}" type="slidenum">
              <a:rPr lang="en-US" smtClean="0"/>
              <a:pPr/>
              <a:t>‹#›</a:t>
            </a:fld>
            <a:endParaRPr lang="en-US" dirty="0"/>
          </a:p>
        </p:txBody>
      </p:sp>
      <p:sp>
        <p:nvSpPr>
          <p:cNvPr id="10" name="Rectangle 5"/>
          <p:cNvSpPr>
            <a:spLocks noGrp="1" noChangeArrowheads="1"/>
          </p:cNvSpPr>
          <p:nvPr>
            <p:ph type="ftr" sz="quarter" idx="3"/>
          </p:nvPr>
        </p:nvSpPr>
        <p:spPr bwMode="white">
          <a:xfrm>
            <a:off x="4164515" y="6351588"/>
            <a:ext cx="3859795" cy="2143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solidFill>
                  <a:schemeClr val="bg1"/>
                </a:solidFill>
                <a:latin typeface="Arial" charset="0"/>
                <a:ea typeface="SimSun" pitchFamily="2" charset="-122"/>
              </a:defRPr>
            </a:lvl1pPr>
          </a:lstStyle>
          <a:p>
            <a:pPr>
              <a:defRPr/>
            </a:pPr>
            <a:r>
              <a:rPr lang="en-US" altLang="zh-CN" dirty="0" smtClean="0"/>
              <a:t>© Copyright 2015 Xilinx</a:t>
            </a:r>
            <a:endParaRPr lang="zh-CN" altLang="zh-CN"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3" name="Group 12"/>
          <p:cNvGrpSpPr/>
          <p:nvPr/>
        </p:nvGrpSpPr>
        <p:grpSpPr>
          <a:xfrm>
            <a:off x="0" y="170"/>
            <a:ext cx="12188825" cy="200025"/>
            <a:chOff x="0" y="-1"/>
            <a:chExt cx="9144000" cy="200025"/>
          </a:xfrm>
        </p:grpSpPr>
        <p:sp>
          <p:nvSpPr>
            <p:cNvPr id="14" name="Rectangle 13"/>
            <p:cNvSpPr/>
            <p:nvPr userDrawn="1"/>
          </p:nvSpPr>
          <p:spPr bwMode="auto">
            <a:xfrm>
              <a:off x="0" y="-1"/>
              <a:ext cx="9144000" cy="200025"/>
            </a:xfrm>
            <a:prstGeom prst="rect">
              <a:avLst/>
            </a:prstGeom>
            <a:solidFill>
              <a:schemeClr val="bg2"/>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dirty="0" smtClean="0">
                <a:solidFill>
                  <a:srgbClr val="000000"/>
                </a:solidFill>
              </a:endParaRPr>
            </a:p>
          </p:txBody>
        </p:sp>
        <p:pic>
          <p:nvPicPr>
            <p:cNvPr id="15" name="Picture 17" descr="Red Header"/>
            <p:cNvPicPr>
              <a:picLocks noChangeArrowheads="1"/>
            </p:cNvPicPr>
            <p:nvPr userDrawn="1"/>
          </p:nvPicPr>
          <p:blipFill>
            <a:blip r:embed="rId8" cstate="print"/>
            <a:srcRect/>
            <a:stretch>
              <a:fillRect/>
            </a:stretch>
          </p:blipFill>
          <p:spPr bwMode="invGray">
            <a:xfrm>
              <a:off x="8043576" y="0"/>
              <a:ext cx="1100424" cy="194251"/>
            </a:xfrm>
            <a:prstGeom prst="rect">
              <a:avLst/>
            </a:prstGeom>
            <a:noFill/>
            <a:ln w="9525">
              <a:noFill/>
              <a:miter lim="800000"/>
              <a:headEnd/>
              <a:tailEnd/>
            </a:ln>
          </p:spPr>
        </p:pic>
      </p:grpSp>
      <p:sp>
        <p:nvSpPr>
          <p:cNvPr id="2051" name="Rectangle 11"/>
          <p:cNvSpPr>
            <a:spLocks noGrp="1" noChangeArrowheads="1"/>
          </p:cNvSpPr>
          <p:nvPr>
            <p:ph type="title"/>
          </p:nvPr>
        </p:nvSpPr>
        <p:spPr bwMode="auto">
          <a:xfrm>
            <a:off x="609441" y="209550"/>
            <a:ext cx="10969943" cy="1143000"/>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p>
            <a:pPr lvl="0"/>
            <a:r>
              <a:rPr lang="en-US" smtClean="0"/>
              <a:t>Click to edit Master title style</a:t>
            </a:r>
            <a:endParaRPr lang="en-US" dirty="0" smtClean="0"/>
          </a:p>
        </p:txBody>
      </p:sp>
      <p:sp>
        <p:nvSpPr>
          <p:cNvPr id="2052" name="Rectangle 10"/>
          <p:cNvSpPr>
            <a:spLocks noGrp="1" noChangeArrowheads="1"/>
          </p:cNvSpPr>
          <p:nvPr>
            <p:ph type="body" idx="1"/>
          </p:nvPr>
        </p:nvSpPr>
        <p:spPr bwMode="auto">
          <a:xfrm>
            <a:off x="609441" y="1600201"/>
            <a:ext cx="10964549" cy="4268337"/>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Slide Number Placeholder 2"/>
          <p:cNvSpPr>
            <a:spLocks noGrp="1"/>
          </p:cNvSpPr>
          <p:nvPr>
            <p:ph type="sldNum" sz="quarter" idx="4"/>
          </p:nvPr>
        </p:nvSpPr>
        <p:spPr>
          <a:xfrm>
            <a:off x="609441" y="6580543"/>
            <a:ext cx="1265462" cy="24447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lgn="l" rtl="0" fontAlgn="base">
              <a:spcBef>
                <a:spcPct val="0"/>
              </a:spcBef>
              <a:spcAft>
                <a:spcPct val="0"/>
              </a:spcAft>
              <a:defRPr lang="en-US" sz="800" kern="1200" smtClean="0">
                <a:solidFill>
                  <a:schemeClr val="tx1"/>
                </a:solidFill>
                <a:latin typeface="Arial" charset="0"/>
                <a:ea typeface="+mn-ea"/>
                <a:cs typeface="+mn-cs"/>
              </a:defRPr>
            </a:lvl1pPr>
          </a:lstStyle>
          <a:p>
            <a:pPr>
              <a:defRPr/>
            </a:pPr>
            <a:r>
              <a:rPr lang="en-US" dirty="0" smtClean="0"/>
              <a:t>Lab2 Intro 13a- </a:t>
            </a:r>
            <a:fld id="{060BD193-E118-4B16-863C-C8C12C675E3E}" type="slidenum">
              <a:rPr lang="en-US" smtClean="0"/>
              <a:pPr>
                <a:defRPr/>
              </a:pPr>
              <a:t>‹#›</a:t>
            </a:fld>
            <a:endParaRPr lang="en-US" dirty="0"/>
          </a:p>
        </p:txBody>
      </p:sp>
      <p:pic>
        <p:nvPicPr>
          <p:cNvPr id="16" name="Picture 15" descr="All_Programmable_Text_FINAL.jpg"/>
          <p:cNvPicPr>
            <a:picLocks noChangeAspect="1"/>
          </p:cNvPicPr>
          <p:nvPr/>
        </p:nvPicPr>
        <p:blipFill>
          <a:blip r:embed="rId9"/>
          <a:stretch>
            <a:fillRect/>
          </a:stretch>
        </p:blipFill>
        <p:spPr>
          <a:xfrm>
            <a:off x="8914003" y="6624147"/>
            <a:ext cx="3108959" cy="157267"/>
          </a:xfrm>
          <a:prstGeom prst="rect">
            <a:avLst/>
          </a:prstGeom>
        </p:spPr>
      </p:pic>
      <p:sp>
        <p:nvSpPr>
          <p:cNvPr id="17" name="Footer Placeholder 16"/>
          <p:cNvSpPr>
            <a:spLocks noGrp="1"/>
          </p:cNvSpPr>
          <p:nvPr>
            <p:ph type="ftr" sz="quarter" idx="3"/>
          </p:nvPr>
        </p:nvSpPr>
        <p:spPr>
          <a:xfrm>
            <a:off x="4164515" y="6579165"/>
            <a:ext cx="3859795" cy="246888"/>
          </a:xfrm>
          <a:prstGeom prst="rect">
            <a:avLst/>
          </a:prstGeom>
        </p:spPr>
        <p:txBody>
          <a:bodyPr vert="horz" lIns="91440" tIns="45720" rIns="91440" bIns="45720" rtlCol="0" anchor="ctr"/>
          <a:lstStyle>
            <a:lvl1pPr algn="ctr">
              <a:defRPr sz="1000">
                <a:solidFill>
                  <a:schemeClr val="tx1"/>
                </a:solidFill>
              </a:defRPr>
            </a:lvl1pPr>
          </a:lstStyle>
          <a:p>
            <a:r>
              <a:rPr lang="en-US" dirty="0" smtClean="0"/>
              <a:t>© Copyright 2015 Xilinx</a:t>
            </a:r>
            <a:endParaRPr lang="en-US" dirty="0"/>
          </a:p>
        </p:txBody>
      </p:sp>
    </p:spTree>
  </p:cSld>
  <p:clrMap bg1="lt1" tx1="dk1" bg2="lt2" tx2="dk2" accent1="accent1" accent2="accent2" accent3="accent3" accent4="accent4" accent5="accent5" accent6="accent6" hlink="hlink" folHlink="folHlink"/>
  <p:sldLayoutIdLst>
    <p:sldLayoutId id="2147483949" r:id="rId1"/>
    <p:sldLayoutId id="2147483905" r:id="rId2"/>
    <p:sldLayoutId id="2147483948" r:id="rId3"/>
    <p:sldLayoutId id="2147483907" r:id="rId4"/>
    <p:sldLayoutId id="2147483910" r:id="rId5"/>
    <p:sldLayoutId id="2147483950" r:id="rId6"/>
  </p:sldLayoutIdLst>
  <p:timing>
    <p:tnLst>
      <p:par>
        <p:cTn id="1" dur="indefinite" restart="never" nodeType="tmRoot"/>
      </p:par>
    </p:tnLst>
  </p:timing>
  <p:hf hdr="0" dt="0"/>
  <p:txStyles>
    <p:titleStyle>
      <a:lvl1pPr algn="l" rtl="0" eaLnBrk="1" fontAlgn="base" hangingPunct="1">
        <a:lnSpc>
          <a:spcPct val="98000"/>
        </a:lnSpc>
        <a:spcBef>
          <a:spcPct val="0"/>
        </a:spcBef>
        <a:spcAft>
          <a:spcPct val="0"/>
        </a:spcAft>
        <a:defRPr lang="en-US" sz="2800" b="1" dirty="0" smtClean="0">
          <a:solidFill>
            <a:schemeClr val="bg2"/>
          </a:solidFill>
          <a:latin typeface="+mj-lt"/>
          <a:ea typeface="+mj-ea"/>
          <a:cs typeface="+mj-cs"/>
        </a:defRPr>
      </a:lvl1pPr>
      <a:lvl2pPr algn="l" rtl="0" eaLnBrk="1" fontAlgn="base" hangingPunct="1">
        <a:lnSpc>
          <a:spcPct val="115000"/>
        </a:lnSpc>
        <a:spcBef>
          <a:spcPct val="0"/>
        </a:spcBef>
        <a:spcAft>
          <a:spcPct val="0"/>
        </a:spcAft>
        <a:defRPr sz="2800" b="1">
          <a:solidFill>
            <a:schemeClr val="bg1"/>
          </a:solidFill>
          <a:latin typeface="Arial" charset="0"/>
        </a:defRPr>
      </a:lvl2pPr>
      <a:lvl3pPr algn="l" rtl="0" eaLnBrk="1" fontAlgn="base" hangingPunct="1">
        <a:lnSpc>
          <a:spcPct val="115000"/>
        </a:lnSpc>
        <a:spcBef>
          <a:spcPct val="0"/>
        </a:spcBef>
        <a:spcAft>
          <a:spcPct val="0"/>
        </a:spcAft>
        <a:defRPr sz="2800" b="1">
          <a:solidFill>
            <a:schemeClr val="bg1"/>
          </a:solidFill>
          <a:latin typeface="Arial" charset="0"/>
        </a:defRPr>
      </a:lvl3pPr>
      <a:lvl4pPr algn="l" rtl="0" eaLnBrk="1" fontAlgn="base" hangingPunct="1">
        <a:lnSpc>
          <a:spcPct val="115000"/>
        </a:lnSpc>
        <a:spcBef>
          <a:spcPct val="0"/>
        </a:spcBef>
        <a:spcAft>
          <a:spcPct val="0"/>
        </a:spcAft>
        <a:defRPr sz="2800" b="1">
          <a:solidFill>
            <a:schemeClr val="bg1"/>
          </a:solidFill>
          <a:latin typeface="Arial" charset="0"/>
        </a:defRPr>
      </a:lvl4pPr>
      <a:lvl5pPr algn="l" rtl="0" eaLnBrk="1" fontAlgn="base" hangingPunct="1">
        <a:lnSpc>
          <a:spcPct val="115000"/>
        </a:lnSpc>
        <a:spcBef>
          <a:spcPct val="0"/>
        </a:spcBef>
        <a:spcAft>
          <a:spcPct val="0"/>
        </a:spcAft>
        <a:defRPr sz="2800" b="1">
          <a:solidFill>
            <a:schemeClr val="bg1"/>
          </a:solidFill>
          <a:latin typeface="Arial" charset="0"/>
        </a:defRPr>
      </a:lvl5pPr>
      <a:lvl6pPr marL="457200" algn="l" rtl="0" eaLnBrk="1" fontAlgn="base" hangingPunct="1">
        <a:lnSpc>
          <a:spcPct val="115000"/>
        </a:lnSpc>
        <a:spcBef>
          <a:spcPct val="0"/>
        </a:spcBef>
        <a:spcAft>
          <a:spcPct val="0"/>
        </a:spcAft>
        <a:defRPr sz="2800" b="1">
          <a:solidFill>
            <a:schemeClr val="bg1"/>
          </a:solidFill>
          <a:latin typeface="Arial" charset="0"/>
        </a:defRPr>
      </a:lvl6pPr>
      <a:lvl7pPr marL="914400" algn="l" rtl="0" eaLnBrk="1" fontAlgn="base" hangingPunct="1">
        <a:lnSpc>
          <a:spcPct val="115000"/>
        </a:lnSpc>
        <a:spcBef>
          <a:spcPct val="0"/>
        </a:spcBef>
        <a:spcAft>
          <a:spcPct val="0"/>
        </a:spcAft>
        <a:defRPr sz="2800" b="1">
          <a:solidFill>
            <a:schemeClr val="bg1"/>
          </a:solidFill>
          <a:latin typeface="Arial" charset="0"/>
        </a:defRPr>
      </a:lvl7pPr>
      <a:lvl8pPr marL="1371600" algn="l" rtl="0" eaLnBrk="1" fontAlgn="base" hangingPunct="1">
        <a:lnSpc>
          <a:spcPct val="115000"/>
        </a:lnSpc>
        <a:spcBef>
          <a:spcPct val="0"/>
        </a:spcBef>
        <a:spcAft>
          <a:spcPct val="0"/>
        </a:spcAft>
        <a:defRPr sz="2800" b="1">
          <a:solidFill>
            <a:schemeClr val="bg1"/>
          </a:solidFill>
          <a:latin typeface="Arial" charset="0"/>
        </a:defRPr>
      </a:lvl8pPr>
      <a:lvl9pPr marL="1828800" algn="l" rtl="0" eaLnBrk="1" fontAlgn="base" hangingPunct="1">
        <a:lnSpc>
          <a:spcPct val="115000"/>
        </a:lnSpc>
        <a:spcBef>
          <a:spcPct val="0"/>
        </a:spcBef>
        <a:spcAft>
          <a:spcPct val="0"/>
        </a:spcAft>
        <a:defRPr sz="2800" b="1">
          <a:solidFill>
            <a:schemeClr val="bg1"/>
          </a:solidFill>
          <a:latin typeface="Arial" charset="0"/>
        </a:defRPr>
      </a:lvl9pPr>
    </p:titleStyle>
    <p:bodyStyle>
      <a:lvl1pPr marL="228600" indent="-228600" algn="l" rtl="0" eaLnBrk="1" fontAlgn="base" hangingPunct="1">
        <a:lnSpc>
          <a:spcPct val="110000"/>
        </a:lnSpc>
        <a:spcBef>
          <a:spcPct val="20000"/>
        </a:spcBef>
        <a:spcAft>
          <a:spcPct val="0"/>
        </a:spcAft>
        <a:buClr>
          <a:schemeClr val="tx2"/>
        </a:buClr>
        <a:buSzPct val="88000"/>
        <a:buFont typeface="Wingdings" pitchFamily="2" charset="2"/>
        <a:buBlip>
          <a:blip r:embed="rId10"/>
        </a:buBlip>
        <a:defRPr lang="en-US" sz="2000" b="1" dirty="0" smtClean="0">
          <a:solidFill>
            <a:schemeClr val="accent4"/>
          </a:solidFill>
          <a:latin typeface="+mn-lt"/>
          <a:ea typeface="+mn-ea"/>
          <a:cs typeface="+mn-cs"/>
        </a:defRPr>
      </a:lvl1pPr>
      <a:lvl2pPr marL="571500" indent="-228600" algn="l" rtl="0" eaLnBrk="1" fontAlgn="base" hangingPunct="1">
        <a:lnSpc>
          <a:spcPct val="110000"/>
        </a:lnSpc>
        <a:spcBef>
          <a:spcPct val="20000"/>
        </a:spcBef>
        <a:spcAft>
          <a:spcPct val="0"/>
        </a:spcAft>
        <a:buClr>
          <a:schemeClr val="tx1"/>
        </a:buClr>
        <a:buChar char="–"/>
        <a:defRPr lang="en-US" sz="1800" b="0" dirty="0" smtClean="0">
          <a:solidFill>
            <a:schemeClr val="tx1"/>
          </a:solidFill>
          <a:latin typeface="+mn-lt"/>
          <a:ea typeface="+mn-ea"/>
          <a:cs typeface="+mn-cs"/>
        </a:defRPr>
      </a:lvl2pPr>
      <a:lvl3pPr marL="855663" indent="-169863" algn="l" rtl="0" eaLnBrk="1" fontAlgn="base" hangingPunct="1">
        <a:lnSpc>
          <a:spcPct val="110000"/>
        </a:lnSpc>
        <a:spcBef>
          <a:spcPct val="20000"/>
        </a:spcBef>
        <a:spcAft>
          <a:spcPct val="0"/>
        </a:spcAft>
        <a:buClr>
          <a:schemeClr val="tx1"/>
        </a:buClr>
        <a:buChar char="•"/>
        <a:defRPr lang="en-US" sz="1600" b="0" dirty="0" smtClean="0">
          <a:solidFill>
            <a:schemeClr val="tx1"/>
          </a:solidFill>
          <a:latin typeface="+mn-lt"/>
          <a:ea typeface="+mn-ea"/>
          <a:cs typeface="+mn-cs"/>
        </a:defRPr>
      </a:lvl3pPr>
      <a:lvl4pPr marL="1546225" indent="-174625" algn="l" rtl="0" eaLnBrk="1" fontAlgn="base" hangingPunct="1">
        <a:lnSpc>
          <a:spcPct val="110000"/>
        </a:lnSpc>
        <a:spcBef>
          <a:spcPct val="20000"/>
        </a:spcBef>
        <a:spcAft>
          <a:spcPct val="0"/>
        </a:spcAft>
        <a:buClr>
          <a:schemeClr val="tx1"/>
        </a:buClr>
        <a:buFont typeface="Wingdings" pitchFamily="2" charset="2"/>
        <a:buChar char="§"/>
        <a:defRPr lang="en-US" sz="1600" b="0" dirty="0" smtClean="0">
          <a:solidFill>
            <a:schemeClr val="tx1"/>
          </a:solidFill>
          <a:latin typeface="+mn-lt"/>
          <a:ea typeface="+mn-ea"/>
          <a:cs typeface="+mn-cs"/>
        </a:defRPr>
      </a:lvl4pPr>
      <a:lvl5pPr marL="2003425" indent="-174625" algn="l" rtl="0" eaLnBrk="1" fontAlgn="base" hangingPunct="1">
        <a:lnSpc>
          <a:spcPct val="110000"/>
        </a:lnSpc>
        <a:spcBef>
          <a:spcPct val="20000"/>
        </a:spcBef>
        <a:spcAft>
          <a:spcPct val="0"/>
        </a:spcAft>
        <a:buClr>
          <a:schemeClr val="tx1"/>
        </a:buClr>
        <a:buChar char="»"/>
        <a:defRPr lang="en-US" sz="1600" b="0" dirty="0" smtClean="0">
          <a:solidFill>
            <a:schemeClr val="tx1"/>
          </a:solidFill>
          <a:latin typeface="+mn-lt"/>
          <a:ea typeface="+mn-ea"/>
          <a:cs typeface="+mn-cs"/>
        </a:defRPr>
      </a:lvl5pPr>
      <a:lvl6pPr marL="2460625" indent="-174625" algn="l" rtl="0" eaLnBrk="1" fontAlgn="base" hangingPunct="1">
        <a:lnSpc>
          <a:spcPct val="110000"/>
        </a:lnSpc>
        <a:spcBef>
          <a:spcPct val="20000"/>
        </a:spcBef>
        <a:spcAft>
          <a:spcPct val="0"/>
        </a:spcAft>
        <a:buChar char="»"/>
        <a:defRPr sz="1200">
          <a:solidFill>
            <a:schemeClr val="tx1"/>
          </a:solidFill>
          <a:latin typeface="+mn-lt"/>
        </a:defRPr>
      </a:lvl6pPr>
      <a:lvl7pPr marL="2917825" indent="-174625" algn="l" rtl="0" eaLnBrk="1" fontAlgn="base" hangingPunct="1">
        <a:lnSpc>
          <a:spcPct val="110000"/>
        </a:lnSpc>
        <a:spcBef>
          <a:spcPct val="20000"/>
        </a:spcBef>
        <a:spcAft>
          <a:spcPct val="0"/>
        </a:spcAft>
        <a:buChar char="»"/>
        <a:defRPr sz="1200">
          <a:solidFill>
            <a:schemeClr val="tx1"/>
          </a:solidFill>
          <a:latin typeface="+mn-lt"/>
        </a:defRPr>
      </a:lvl7pPr>
      <a:lvl8pPr marL="3375025" indent="-174625" algn="l" rtl="0" eaLnBrk="1" fontAlgn="base" hangingPunct="1">
        <a:lnSpc>
          <a:spcPct val="110000"/>
        </a:lnSpc>
        <a:spcBef>
          <a:spcPct val="20000"/>
        </a:spcBef>
        <a:spcAft>
          <a:spcPct val="0"/>
        </a:spcAft>
        <a:buChar char="»"/>
        <a:defRPr sz="1200">
          <a:solidFill>
            <a:schemeClr val="tx1"/>
          </a:solidFill>
          <a:latin typeface="+mn-lt"/>
        </a:defRPr>
      </a:lvl8pPr>
      <a:lvl9pPr marL="3832225" indent="-174625" algn="l" rtl="0" eaLnBrk="1" fontAlgn="base" hangingPunct="1">
        <a:lnSpc>
          <a:spcPct val="110000"/>
        </a:lnSpc>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sz="quarter" idx="1"/>
          </p:nvPr>
        </p:nvSpPr>
        <p:spPr/>
        <p:txBody>
          <a:bodyPr/>
          <a:lstStyle/>
          <a:p>
            <a:r>
              <a:rPr lang="en-US" dirty="0" err="1" smtClean="0"/>
              <a:t>Vivado</a:t>
            </a:r>
            <a:r>
              <a:rPr lang="en-US" dirty="0" smtClean="0"/>
              <a:t> HLS </a:t>
            </a:r>
            <a:r>
              <a:rPr lang="en-US" dirty="0" smtClean="0"/>
              <a:t>2015.4 </a:t>
            </a:r>
            <a:r>
              <a:rPr lang="en-US" dirty="0" smtClean="0"/>
              <a:t>Version</a:t>
            </a:r>
          </a:p>
        </p:txBody>
      </p:sp>
      <p:sp>
        <p:nvSpPr>
          <p:cNvPr id="4099" name="Rectangle 15"/>
          <p:cNvSpPr>
            <a:spLocks noGrp="1" noChangeArrowheads="1"/>
          </p:cNvSpPr>
          <p:nvPr>
            <p:ph type="ctrTitle" sz="quarter"/>
          </p:nvPr>
        </p:nvSpPr>
        <p:spPr/>
        <p:txBody>
          <a:bodyPr/>
          <a:lstStyle/>
          <a:p>
            <a:pPr algn="l"/>
            <a:r>
              <a:rPr lang="en-US" altLang="zh-CN" dirty="0" smtClean="0">
                <a:ea typeface="SimSun" pitchFamily="2" charset="-122"/>
              </a:rPr>
              <a:t>Lab2 Intro</a:t>
            </a:r>
            <a:br>
              <a:rPr lang="en-US" altLang="zh-CN" dirty="0" smtClean="0">
                <a:ea typeface="SimSun" pitchFamily="2" charset="-122"/>
              </a:rPr>
            </a:br>
            <a:r>
              <a:rPr lang="en-US" altLang="zh-CN" dirty="0" smtClean="0">
                <a:ea typeface="SimSun" pitchFamily="2" charset="-122"/>
              </a:rPr>
              <a:t>Improving Performance</a:t>
            </a:r>
          </a:p>
        </p:txBody>
      </p:sp>
      <p:sp>
        <p:nvSpPr>
          <p:cNvPr id="9" name="Footer Placeholder 8"/>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ts val="2200"/>
              </a:lnSpc>
              <a:tabLst>
                <a:tab pos="228600" algn="l"/>
              </a:tabLst>
            </a:pPr>
            <a:r>
              <a:rPr lang="en-US" altLang="zh-CN" dirty="0">
                <a:solidFill>
                  <a:schemeClr val="tx1"/>
                </a:solidFill>
                <a:cs typeface="Arial" pitchFamily="34" charset="0"/>
              </a:rPr>
              <a:t>After completing this </a:t>
            </a:r>
            <a:r>
              <a:rPr lang="en-US" altLang="zh-CN" dirty="0" smtClean="0">
                <a:solidFill>
                  <a:schemeClr val="tx1"/>
                </a:solidFill>
                <a:cs typeface="Arial" pitchFamily="34" charset="0"/>
              </a:rPr>
              <a:t>lab, </a:t>
            </a:r>
            <a:r>
              <a:rPr lang="en-US" altLang="zh-CN" dirty="0">
                <a:solidFill>
                  <a:schemeClr val="tx1"/>
                </a:solidFill>
                <a:cs typeface="Arial" pitchFamily="34" charset="0"/>
              </a:rPr>
              <a:t>you will be able to:</a:t>
            </a:r>
          </a:p>
          <a:p>
            <a:pPr>
              <a:lnSpc>
                <a:spcPts val="1000"/>
              </a:lnSpc>
              <a:buNone/>
            </a:pPr>
            <a:endParaRPr lang="en-US" altLang="zh-CN" dirty="0">
              <a:solidFill>
                <a:schemeClr val="tx1"/>
              </a:solidFill>
            </a:endParaRPr>
          </a:p>
          <a:p>
            <a:pPr lvl="1"/>
            <a:r>
              <a:rPr lang="en-US" dirty="0"/>
              <a:t>Add directives to your design</a:t>
            </a:r>
          </a:p>
          <a:p>
            <a:pPr lvl="1"/>
            <a:r>
              <a:rPr lang="en-US" dirty="0"/>
              <a:t>Understand the effect of INLINE-</a:t>
            </a:r>
            <a:r>
              <a:rPr lang="en-US" dirty="0" err="1"/>
              <a:t>ing</a:t>
            </a:r>
            <a:r>
              <a:rPr lang="en-US" dirty="0"/>
              <a:t> functions</a:t>
            </a:r>
          </a:p>
          <a:p>
            <a:pPr lvl="1"/>
            <a:r>
              <a:rPr lang="en-US" dirty="0"/>
              <a:t>Observe the effect of PIPELINE-</a:t>
            </a:r>
            <a:r>
              <a:rPr lang="en-US" dirty="0" err="1"/>
              <a:t>ing</a:t>
            </a:r>
            <a:r>
              <a:rPr lang="en-US" dirty="0"/>
              <a:t> functions</a:t>
            </a:r>
          </a:p>
          <a:p>
            <a:pPr lvl="1"/>
            <a:r>
              <a:rPr lang="en-US" dirty="0"/>
              <a:t>Improve the performance using various directives</a:t>
            </a:r>
          </a:p>
        </p:txBody>
      </p:sp>
      <p:sp>
        <p:nvSpPr>
          <p:cNvPr id="4" name="Title 3"/>
          <p:cNvSpPr>
            <a:spLocks noGrp="1"/>
          </p:cNvSpPr>
          <p:nvPr>
            <p:ph type="title"/>
          </p:nvPr>
        </p:nvSpPr>
        <p:spPr/>
        <p:txBody>
          <a:bodyPr/>
          <a:lstStyle/>
          <a:p>
            <a:r>
              <a:rPr lang="en-US" dirty="0" smtClean="0"/>
              <a:t>Objectives</a:t>
            </a:r>
            <a:endParaRPr lang="en-US" dirty="0"/>
          </a:p>
        </p:txBody>
      </p:sp>
      <p:sp>
        <p:nvSpPr>
          <p:cNvPr id="8" name="Slide Number Placeholder 7"/>
          <p:cNvSpPr>
            <a:spLocks noGrp="1"/>
          </p:cNvSpPr>
          <p:nvPr>
            <p:ph type="sldNum" sz="quarter" idx="10"/>
          </p:nvPr>
        </p:nvSpPr>
        <p:spPr/>
        <p:txBody>
          <a:bodyPr/>
          <a:lstStyle/>
          <a:p>
            <a:pPr>
              <a:defRPr/>
            </a:pPr>
            <a:r>
              <a:rPr lang="en-US" dirty="0" smtClean="0"/>
              <a:t>Lab2 Intro 13a- </a:t>
            </a:r>
            <a:fld id="{060BD193-E118-4B16-863C-C8C12C675E3E}" type="slidenum">
              <a:rPr lang="en-US" smtClean="0"/>
              <a:pPr>
                <a:defRPr/>
              </a:pPr>
              <a:t>2</a:t>
            </a:fld>
            <a:endParaRPr lang="en-US" dirty="0"/>
          </a:p>
        </p:txBody>
      </p:sp>
      <p:sp>
        <p:nvSpPr>
          <p:cNvPr id="9" name="Footer Placeholder 8"/>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The design consists of YUV filter typically used in video processing.   The design consists of three functions – rgb2yuv, </a:t>
            </a:r>
            <a:r>
              <a:rPr lang="en-US" dirty="0" err="1"/>
              <a:t>yuv_scale</a:t>
            </a:r>
            <a:r>
              <a:rPr lang="en-US" dirty="0"/>
              <a:t>, and yuv2rgb  </a:t>
            </a:r>
          </a:p>
          <a:p>
            <a:pPr lvl="1"/>
            <a:r>
              <a:rPr lang="en-US" dirty="0"/>
              <a:t>Each of these functions iterates </a:t>
            </a:r>
            <a:r>
              <a:rPr lang="en-US" dirty="0" smtClean="0"/>
              <a:t>over </a:t>
            </a:r>
            <a:r>
              <a:rPr lang="en-US" dirty="0"/>
              <a:t>the </a:t>
            </a:r>
            <a:r>
              <a:rPr lang="en-US" dirty="0" smtClean="0"/>
              <a:t/>
            </a:r>
            <a:br>
              <a:rPr lang="en-US" dirty="0" smtClean="0"/>
            </a:br>
            <a:r>
              <a:rPr lang="en-US" dirty="0" smtClean="0"/>
              <a:t>entire </a:t>
            </a:r>
            <a:r>
              <a:rPr lang="en-US" dirty="0"/>
              <a:t>source image, </a:t>
            </a:r>
            <a:r>
              <a:rPr lang="en-US" dirty="0" smtClean="0"/>
              <a:t>requiring </a:t>
            </a:r>
            <a:r>
              <a:rPr lang="en-US" dirty="0"/>
              <a:t>a single </a:t>
            </a:r>
            <a:r>
              <a:rPr lang="en-US" dirty="0" smtClean="0"/>
              <a:t/>
            </a:r>
            <a:br>
              <a:rPr lang="en-US" dirty="0" smtClean="0"/>
            </a:br>
            <a:r>
              <a:rPr lang="en-US" dirty="0" smtClean="0"/>
              <a:t>source </a:t>
            </a:r>
            <a:r>
              <a:rPr lang="en-US" dirty="0"/>
              <a:t>pixel to </a:t>
            </a:r>
            <a:r>
              <a:rPr lang="en-US" dirty="0" smtClean="0"/>
              <a:t>produce </a:t>
            </a:r>
            <a:r>
              <a:rPr lang="en-US" dirty="0"/>
              <a:t>a pixel in the result </a:t>
            </a:r>
            <a:br>
              <a:rPr lang="en-US" dirty="0"/>
            </a:br>
            <a:r>
              <a:rPr lang="en-US" dirty="0"/>
              <a:t>image </a:t>
            </a:r>
          </a:p>
          <a:p>
            <a:pPr lvl="1"/>
            <a:r>
              <a:rPr lang="en-US" dirty="0"/>
              <a:t>The scale function simply </a:t>
            </a:r>
            <a:r>
              <a:rPr lang="en-US" dirty="0" smtClean="0"/>
              <a:t>applies individual </a:t>
            </a:r>
            <a:br>
              <a:rPr lang="en-US" dirty="0" smtClean="0"/>
            </a:br>
            <a:r>
              <a:rPr lang="en-US" dirty="0" smtClean="0"/>
              <a:t>scale </a:t>
            </a:r>
            <a:r>
              <a:rPr lang="en-US" dirty="0"/>
              <a:t>factors, supplied </a:t>
            </a:r>
            <a:r>
              <a:rPr lang="en-US" dirty="0" smtClean="0"/>
              <a:t>through </a:t>
            </a:r>
            <a:r>
              <a:rPr lang="en-US" dirty="0"/>
              <a:t>top-level </a:t>
            </a:r>
            <a:r>
              <a:rPr lang="en-US" dirty="0" smtClean="0"/>
              <a:t/>
            </a:r>
            <a:br>
              <a:rPr lang="en-US" dirty="0" smtClean="0"/>
            </a:br>
            <a:r>
              <a:rPr lang="en-US" dirty="0" smtClean="0"/>
              <a:t>arguments</a:t>
            </a:r>
            <a:endParaRPr lang="en-US" dirty="0"/>
          </a:p>
          <a:p>
            <a:endParaRPr lang="en-US" dirty="0" smtClean="0"/>
          </a:p>
        </p:txBody>
      </p:sp>
      <p:sp>
        <p:nvSpPr>
          <p:cNvPr id="8" name="Slide Number Placeholder 7"/>
          <p:cNvSpPr>
            <a:spLocks noGrp="1"/>
          </p:cNvSpPr>
          <p:nvPr>
            <p:ph type="sldNum" sz="quarter" idx="10"/>
          </p:nvPr>
        </p:nvSpPr>
        <p:spPr>
          <a:prstGeom prst="rect">
            <a:avLst/>
          </a:prstGeom>
        </p:spPr>
        <p:txBody>
          <a:bodyPr/>
          <a:lstStyle/>
          <a:p>
            <a:r>
              <a:rPr lang="en-US" dirty="0" smtClean="0"/>
              <a:t>Lab2 Intro 13a- </a:t>
            </a:r>
            <a:fld id="{0E88F696-905B-490D-9D4B-033243675593}" type="slidenum">
              <a:rPr lang="en-US" smtClean="0"/>
              <a:pPr/>
              <a:t>3</a:t>
            </a:fld>
            <a:endParaRPr lang="en-US" dirty="0"/>
          </a:p>
        </p:txBody>
      </p:sp>
      <p:sp>
        <p:nvSpPr>
          <p:cNvPr id="2" name="Title 1"/>
          <p:cNvSpPr>
            <a:spLocks noGrp="1"/>
          </p:cNvSpPr>
          <p:nvPr>
            <p:ph type="title"/>
          </p:nvPr>
        </p:nvSpPr>
        <p:spPr/>
        <p:txBody>
          <a:bodyPr/>
          <a:lstStyle/>
          <a:p>
            <a:r>
              <a:rPr lang="en-US" dirty="0" smtClean="0"/>
              <a:t>The Design</a:t>
            </a:r>
            <a:endParaRPr lang="en-US" dirty="0"/>
          </a:p>
        </p:txBody>
      </p:sp>
      <p:sp>
        <p:nvSpPr>
          <p:cNvPr id="10" name="Footer Placeholder 9"/>
          <p:cNvSpPr>
            <a:spLocks noGrp="1"/>
          </p:cNvSpPr>
          <p:nvPr>
            <p:ph type="ftr" sz="quarter" idx="3"/>
          </p:nvPr>
        </p:nvSpPr>
        <p:spPr/>
        <p:txBody>
          <a:bodyPr/>
          <a:lstStyle/>
          <a:p>
            <a:pPr>
              <a:defRPr/>
            </a:pPr>
            <a:r>
              <a:rPr lang="en-US" altLang="zh-CN" dirty="0" smtClean="0"/>
              <a:t>© Copyright 2015 Xilinx</a:t>
            </a:r>
            <a:endParaRPr lang="zh-CN" altLang="zh-CN" dirty="0"/>
          </a:p>
        </p:txBody>
      </p:sp>
      <p:pic>
        <p:nvPicPr>
          <p:cNvPr id="7" name="Picture 2"/>
          <p:cNvPicPr>
            <a:picLocks noChangeAspect="1" noChangeArrowheads="1"/>
          </p:cNvPicPr>
          <p:nvPr/>
        </p:nvPicPr>
        <p:blipFill>
          <a:blip r:embed="rId2"/>
          <a:srcRect/>
          <a:stretch>
            <a:fillRect/>
          </a:stretch>
        </p:blipFill>
        <p:spPr bwMode="auto">
          <a:xfrm>
            <a:off x="6004726" y="2377535"/>
            <a:ext cx="5894417" cy="39173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ontent Placeholder 23"/>
          <p:cNvSpPr>
            <a:spLocks noGrp="1"/>
          </p:cNvSpPr>
          <p:nvPr>
            <p:ph idx="1"/>
          </p:nvPr>
        </p:nvSpPr>
        <p:spPr/>
        <p:txBody>
          <a:bodyPr>
            <a:normAutofit/>
          </a:bodyPr>
          <a:lstStyle/>
          <a:p>
            <a:r>
              <a:rPr lang="en-US" dirty="0"/>
              <a:t>Create a </a:t>
            </a:r>
            <a:r>
              <a:rPr lang="en-US" dirty="0" err="1" smtClean="0"/>
              <a:t>Vivado</a:t>
            </a:r>
            <a:r>
              <a:rPr lang="en-US" dirty="0" smtClean="0"/>
              <a:t> HLS </a:t>
            </a:r>
            <a:r>
              <a:rPr lang="en-US" dirty="0"/>
              <a:t>project by executing script from </a:t>
            </a:r>
            <a:r>
              <a:rPr lang="en-US" dirty="0" err="1" smtClean="0"/>
              <a:t>Vivado</a:t>
            </a:r>
            <a:r>
              <a:rPr lang="en-US" dirty="0" smtClean="0"/>
              <a:t> HLS </a:t>
            </a:r>
            <a:r>
              <a:rPr lang="en-US" dirty="0"/>
              <a:t>command prompt</a:t>
            </a:r>
          </a:p>
          <a:p>
            <a:r>
              <a:rPr lang="en-US" dirty="0"/>
              <a:t>Open the created project in </a:t>
            </a:r>
            <a:r>
              <a:rPr lang="en-US" dirty="0" err="1" smtClean="0"/>
              <a:t>Vivado</a:t>
            </a:r>
            <a:r>
              <a:rPr lang="en-US" dirty="0" smtClean="0"/>
              <a:t> HLS </a:t>
            </a:r>
            <a:r>
              <a:rPr lang="en-US" dirty="0"/>
              <a:t>GUI and analyze </a:t>
            </a:r>
          </a:p>
          <a:p>
            <a:r>
              <a:rPr lang="en-US" dirty="0"/>
              <a:t>Apply TRIPCOUNT directive using PRAGMA</a:t>
            </a:r>
          </a:p>
          <a:p>
            <a:r>
              <a:rPr lang="en-US" dirty="0"/>
              <a:t>Apply PIPELINE directive, generate solution, and analyze output</a:t>
            </a:r>
          </a:p>
          <a:p>
            <a:r>
              <a:rPr lang="en-US" dirty="0"/>
              <a:t>Apply DATAFLOW directive to improve performance</a:t>
            </a:r>
          </a:p>
          <a:p>
            <a:r>
              <a:rPr lang="en-US" dirty="0" smtClean="0"/>
              <a:t>Export and Implement </a:t>
            </a:r>
            <a:r>
              <a:rPr lang="en-US" dirty="0"/>
              <a:t>the design</a:t>
            </a:r>
          </a:p>
          <a:p>
            <a:pPr marL="0" indent="0">
              <a:buNone/>
            </a:pPr>
            <a:endParaRPr lang="en-US" dirty="0"/>
          </a:p>
        </p:txBody>
      </p:sp>
      <p:sp>
        <p:nvSpPr>
          <p:cNvPr id="26" name="Slide Number Placeholder 25"/>
          <p:cNvSpPr>
            <a:spLocks noGrp="1"/>
          </p:cNvSpPr>
          <p:nvPr>
            <p:ph type="sldNum" sz="quarter" idx="10"/>
          </p:nvPr>
        </p:nvSpPr>
        <p:spPr>
          <a:prstGeom prst="rect">
            <a:avLst/>
          </a:prstGeom>
        </p:spPr>
        <p:txBody>
          <a:bodyPr/>
          <a:lstStyle/>
          <a:p>
            <a:r>
              <a:rPr lang="en-US" dirty="0" smtClean="0"/>
              <a:t>Lab2 Intro 13a- </a:t>
            </a:r>
            <a:fld id="{0E88F696-905B-490D-9D4B-033243675593}" type="slidenum">
              <a:rPr lang="en-US" smtClean="0"/>
              <a:pPr/>
              <a:t>4</a:t>
            </a:fld>
            <a:endParaRPr lang="en-US" dirty="0"/>
          </a:p>
        </p:txBody>
      </p:sp>
      <p:sp>
        <p:nvSpPr>
          <p:cNvPr id="2" name="Title 1"/>
          <p:cNvSpPr>
            <a:spLocks noGrp="1"/>
          </p:cNvSpPr>
          <p:nvPr>
            <p:ph type="title"/>
          </p:nvPr>
        </p:nvSpPr>
        <p:spPr/>
        <p:txBody>
          <a:bodyPr/>
          <a:lstStyle/>
          <a:p>
            <a:r>
              <a:rPr lang="en-US" dirty="0" smtClean="0"/>
              <a:t>Procedure</a:t>
            </a:r>
            <a:endParaRPr lang="en-US" dirty="0"/>
          </a:p>
        </p:txBody>
      </p:sp>
      <p:sp>
        <p:nvSpPr>
          <p:cNvPr id="27" name="Footer Placeholder 26"/>
          <p:cNvSpPr>
            <a:spLocks noGrp="1"/>
          </p:cNvSpPr>
          <p:nvPr>
            <p:ph type="ftr" sz="quarter" idx="3"/>
          </p:nvPr>
        </p:nvSpPr>
        <p:spPr/>
        <p:txBody>
          <a:bodyPr/>
          <a:lstStyle/>
          <a:p>
            <a:pPr>
              <a:defRPr/>
            </a:pPr>
            <a:r>
              <a:rPr lang="en-US" altLang="zh-CN" dirty="0" smtClean="0"/>
              <a:t>© Copyright 2015 Xilinx</a:t>
            </a:r>
            <a:endParaRPr lang="zh-CN" altLang="zh-CN"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dirty="0"/>
              <a:t>In this lab you learned that even though this design could not be pipelined at the top-level, a strategy of pipelining the individual loops and then using dataflow optimization to make the functions operate in parallel was able to achieve the same high throughput, processing one pixel per clock. When DATAFLOW directive is applied, the default memory buffers (of ping-pong type) are automatically inserted between the functions. Using the fact that the design used only sequential (streaming) data accesses allowed the costly memory buffers associated with dataflow optimization to be replaced with simple 2 element FIFOs using the Dataflow command configuration</a:t>
            </a:r>
          </a:p>
        </p:txBody>
      </p:sp>
      <p:sp>
        <p:nvSpPr>
          <p:cNvPr id="19" name="Slide Number Placeholder 18"/>
          <p:cNvSpPr>
            <a:spLocks noGrp="1"/>
          </p:cNvSpPr>
          <p:nvPr>
            <p:ph type="sldNum" sz="quarter" idx="10"/>
          </p:nvPr>
        </p:nvSpPr>
        <p:spPr>
          <a:prstGeom prst="rect">
            <a:avLst/>
          </a:prstGeom>
        </p:spPr>
        <p:txBody>
          <a:bodyPr/>
          <a:lstStyle/>
          <a:p>
            <a:r>
              <a:rPr lang="en-US" dirty="0" smtClean="0"/>
              <a:t>Lab2 Intro 13a- </a:t>
            </a:r>
            <a:fld id="{0E88F696-905B-490D-9D4B-033243675593}" type="slidenum">
              <a:rPr lang="en-US" smtClean="0"/>
              <a:pPr/>
              <a:t>5</a:t>
            </a:fld>
            <a:endParaRPr lang="en-US" dirty="0"/>
          </a:p>
        </p:txBody>
      </p:sp>
      <p:sp>
        <p:nvSpPr>
          <p:cNvPr id="2" name="Title 1"/>
          <p:cNvSpPr>
            <a:spLocks noGrp="1"/>
          </p:cNvSpPr>
          <p:nvPr>
            <p:ph type="title"/>
          </p:nvPr>
        </p:nvSpPr>
        <p:spPr/>
        <p:txBody>
          <a:bodyPr/>
          <a:lstStyle/>
          <a:p>
            <a:r>
              <a:rPr lang="en-US" dirty="0" smtClean="0"/>
              <a:t>Summary</a:t>
            </a:r>
            <a:endParaRPr lang="en-US" dirty="0"/>
          </a:p>
        </p:txBody>
      </p:sp>
      <p:sp>
        <p:nvSpPr>
          <p:cNvPr id="20" name="Footer Placeholder 19"/>
          <p:cNvSpPr>
            <a:spLocks noGrp="1"/>
          </p:cNvSpPr>
          <p:nvPr>
            <p:ph type="ftr" sz="quarter" idx="3"/>
          </p:nvPr>
        </p:nvSpPr>
        <p:spPr/>
        <p:txBody>
          <a:bodyPr/>
          <a:lstStyle/>
          <a:p>
            <a:pPr>
              <a:defRPr/>
            </a:pPr>
            <a:r>
              <a:rPr lang="en-US" altLang="zh-CN" dirty="0" smtClean="0"/>
              <a:t>© Copyright 2015 Xilinx</a:t>
            </a:r>
            <a:endParaRPr lang="zh-CN" altLang="zh-CN"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Xilinx_All_Programmable_Template">
  <a:themeElements>
    <a:clrScheme name="Custom 34">
      <a:dk1>
        <a:srgbClr val="000000"/>
      </a:dk1>
      <a:lt1>
        <a:srgbClr val="FFFFFF"/>
      </a:lt1>
      <a:dk2>
        <a:srgbClr val="EC891D"/>
      </a:dk2>
      <a:lt2>
        <a:srgbClr val="EE3424"/>
      </a:lt2>
      <a:accent1>
        <a:srgbClr val="008CA8"/>
      </a:accent1>
      <a:accent2>
        <a:srgbClr val="B20838"/>
      </a:accent2>
      <a:accent3>
        <a:srgbClr val="008CA8"/>
      </a:accent3>
      <a:accent4>
        <a:srgbClr val="000000"/>
      </a:accent4>
      <a:accent5>
        <a:srgbClr val="D9DA56"/>
      </a:accent5>
      <a:accent6>
        <a:srgbClr val="8B8D09"/>
      </a:accent6>
      <a:hlink>
        <a:srgbClr val="D9DA56"/>
      </a:hlink>
      <a:folHlink>
        <a:srgbClr val="8B8D09"/>
      </a:folHlink>
    </a:clrScheme>
    <a:fontScheme name="Xilinx Template_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76200" cap="flat" cmpd="sng" algn="ctr">
          <a:noFill/>
          <a:prstDash val="solid"/>
          <a:round/>
          <a:headEnd type="none" w="med" len="med"/>
          <a:tailEnd type="none" w="med" len="med"/>
        </a:ln>
        <a:effectLst/>
      </a:spPr>
      <a:bodyPr vert="horz" wrap="square" lIns="91440" tIns="45720" rIns="91440" bIns="45720" numCol="1" rtlCol="0" anchor="ctr" anchorCtr="0" compatLnSpc="1">
        <a:prstTxWarp prst="textNoShape">
          <a:avLst/>
        </a:prstTxWarp>
        <a:noAutofit/>
      </a:bodyPr>
      <a:lstStyle>
        <a:defPPr algn="ctr">
          <a:defRPr dirty="0" smtClean="0">
            <a:solidFill>
              <a:srgbClr val="000000"/>
            </a:solidFill>
          </a:defRPr>
        </a:defPPr>
      </a:lstStyle>
    </a:spDef>
    <a:lnDef>
      <a:spPr bwMode="auto">
        <a:xfrm>
          <a:off x="0" y="0"/>
          <a:ext cx="1" cy="1"/>
        </a:xfrm>
        <a:custGeom>
          <a:avLst/>
          <a:gdLst/>
          <a:ahLst/>
          <a:cxnLst/>
          <a:rect l="0" t="0" r="0" b="0"/>
          <a:pathLst/>
        </a:custGeom>
        <a:solidFill>
          <a:schemeClr val="tx2"/>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Xilinx Template_light 1">
        <a:dk1>
          <a:srgbClr val="000000"/>
        </a:dk1>
        <a:lt1>
          <a:srgbClr val="FFFFFF"/>
        </a:lt1>
        <a:dk2>
          <a:srgbClr val="008CA8"/>
        </a:dk2>
        <a:lt2>
          <a:srgbClr val="EE3424"/>
        </a:lt2>
        <a:accent1>
          <a:srgbClr val="EC891D"/>
        </a:accent1>
        <a:accent2>
          <a:srgbClr val="B20838"/>
        </a:accent2>
        <a:accent3>
          <a:srgbClr val="FFFFFF"/>
        </a:accent3>
        <a:accent4>
          <a:srgbClr val="000000"/>
        </a:accent4>
        <a:accent5>
          <a:srgbClr val="F4C4AB"/>
        </a:accent5>
        <a:accent6>
          <a:srgbClr val="A10632"/>
        </a:accent6>
        <a:hlink>
          <a:srgbClr val="D9DA56"/>
        </a:hlink>
        <a:folHlink>
          <a:srgbClr val="8B8D09"/>
        </a:folHlink>
      </a:clrScheme>
      <a:clrMap bg1="lt1" tx1="dk1" bg2="lt2" tx2="dk2" accent1="accent1" accent2="accent2" accent3="accent3" accent4="accent4" accent5="accent5" accent6="accent6" hlink="hlink" folHlink="folHlink"/>
    </a:extraClrScheme>
    <a:extraClrScheme>
      <a:clrScheme name="Xilinx Template_light 2">
        <a:dk1>
          <a:srgbClr val="EE3423"/>
        </a:dk1>
        <a:lt1>
          <a:srgbClr val="FFFFFF"/>
        </a:lt1>
        <a:dk2>
          <a:srgbClr val="333333"/>
        </a:dk2>
        <a:lt2>
          <a:srgbClr val="008CA8"/>
        </a:lt2>
        <a:accent1>
          <a:srgbClr val="EC891D"/>
        </a:accent1>
        <a:accent2>
          <a:srgbClr val="B20838"/>
        </a:accent2>
        <a:accent3>
          <a:srgbClr val="ADADAD"/>
        </a:accent3>
        <a:accent4>
          <a:srgbClr val="DADADA"/>
        </a:accent4>
        <a:accent5>
          <a:srgbClr val="F4C4AB"/>
        </a:accent5>
        <a:accent6>
          <a:srgbClr val="A10632"/>
        </a:accent6>
        <a:hlink>
          <a:srgbClr val="D9DA56"/>
        </a:hlink>
        <a:folHlink>
          <a:srgbClr val="8B8D09"/>
        </a:folHlink>
      </a:clrScheme>
      <a:clrMap bg1="dk2" tx1="lt1" bg2="dk1" tx2="lt2" accent1="accent1" accent2="accent2" accent3="accent3" accent4="accent4" accent5="accent5" accent6="accent6" hlink="hlink" folHlink="folHlink"/>
    </a:extraClrScheme>
    <a:extraClrScheme>
      <a:clrScheme name="Xilinx Template_light 3">
        <a:dk1>
          <a:srgbClr val="EE3424"/>
        </a:dk1>
        <a:lt1>
          <a:srgbClr val="FFFFFF"/>
        </a:lt1>
        <a:dk2>
          <a:srgbClr val="333333"/>
        </a:dk2>
        <a:lt2>
          <a:srgbClr val="008CA8"/>
        </a:lt2>
        <a:accent1>
          <a:srgbClr val="EC891D"/>
        </a:accent1>
        <a:accent2>
          <a:srgbClr val="B20838"/>
        </a:accent2>
        <a:accent3>
          <a:srgbClr val="ADADAD"/>
        </a:accent3>
        <a:accent4>
          <a:srgbClr val="DADADA"/>
        </a:accent4>
        <a:accent5>
          <a:srgbClr val="F4C4AB"/>
        </a:accent5>
        <a:accent6>
          <a:srgbClr val="A10632"/>
        </a:accent6>
        <a:hlink>
          <a:srgbClr val="D9DA56"/>
        </a:hlink>
        <a:folHlink>
          <a:srgbClr val="8B8D0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17F6AD44C380A4BB6CB1869FF28952A" ma:contentTypeVersion="0" ma:contentTypeDescription="Create a new document." ma:contentTypeScope="" ma:versionID="cbec7fb8faa159a01dcec9b5572a4f9b">
  <xsd:schema xmlns:xsd="http://www.w3.org/2001/XMLSchema" xmlns:p="http://schemas.microsoft.com/office/2006/metadata/properties" xmlns:ns2="D46A7F71-384C-4B0A-B6CB-1869FF28952A" targetNamespace="http://schemas.microsoft.com/office/2006/metadata/properties" ma:root="true" ma:fieldsID="e6a1f69f03052b316a7875f7c9741570" ns2:_="">
    <xsd:import namespace="D46A7F71-384C-4B0A-B6CB-1869FF28952A"/>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dms="http://schemas.microsoft.com/office/2006/documentManagement/types" targetNamespace="D46A7F71-384C-4B0A-B6CB-1869FF28952A" elementFormDefault="qualified">
    <xsd:import namespace="http://schemas.microsoft.com/office/2006/documentManagement/types"/>
    <xsd:element name="Description0" ma:index="8" nillable="true" ma:displayName="Description" ma:internalName="Description0">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Description0 xmlns="D46A7F71-384C-4B0A-B6CB-1869FF28952A">The wide-frame format of the new All Programmable template.</Description0>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2570465-C410-4C49-BB43-C779FFF280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46A7F71-384C-4B0A-B6CB-1869FF28952A"/>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747654C-B272-4B15-B46C-BB332E6C5466}">
  <ds:schemaRefs>
    <ds:schemaRef ds:uri="http://schemas.openxmlformats.org/package/2006/metadata/core-properties"/>
    <ds:schemaRef ds:uri="http://schemas.microsoft.com/office/2006/metadata/properties"/>
    <ds:schemaRef ds:uri="http://purl.org/dc/elements/1.1/"/>
    <ds:schemaRef ds:uri="http://purl.org/dc/dcmitype/"/>
    <ds:schemaRef ds:uri="http://schemas.microsoft.com/office/2006/documentManagement/types"/>
    <ds:schemaRef ds:uri="D46A7F71-384C-4B0A-B6CB-1869FF28952A"/>
    <ds:schemaRef ds:uri="http://www.w3.org/XML/1998/namespace"/>
    <ds:schemaRef ds:uri="http://purl.org/dc/terms/"/>
  </ds:schemaRefs>
</ds:datastoreItem>
</file>

<file path=customXml/itemProps3.xml><?xml version="1.0" encoding="utf-8"?>
<ds:datastoreItem xmlns:ds="http://schemas.openxmlformats.org/officeDocument/2006/customXml" ds:itemID="{3645E401-49A1-479D-B023-F249450A84E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Xilinx_All_Programmable_Template</Template>
  <TotalTime>2125</TotalTime>
  <Words>272</Words>
  <Application>Microsoft Office PowerPoint</Application>
  <PresentationFormat>Custom</PresentationFormat>
  <Paragraphs>31</Paragraphs>
  <Slides>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SimSun</vt:lpstr>
      <vt:lpstr>SimSun</vt:lpstr>
      <vt:lpstr>Arial</vt:lpstr>
      <vt:lpstr>Wingdings</vt:lpstr>
      <vt:lpstr>Xilinx_All_Programmable_Template</vt:lpstr>
      <vt:lpstr>Lab2 Intro Improving Performance</vt:lpstr>
      <vt:lpstr>Objectives</vt:lpstr>
      <vt:lpstr>The Design</vt:lpstr>
      <vt:lpstr>Procedure</vt:lpstr>
      <vt:lpstr>Summary</vt:lpstr>
    </vt:vector>
  </TitlesOfParts>
  <Company>Xilinx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Xilinx All Programmable  PowerPoint Template</dc:title>
  <dc:creator>Xilinx</dc:creator>
  <cp:keywords>Public</cp:keywords>
  <cp:lastModifiedBy>Parimal Patel</cp:lastModifiedBy>
  <cp:revision>182</cp:revision>
  <cp:lastPrinted>2015-01-20T22:57:23Z</cp:lastPrinted>
  <dcterms:created xsi:type="dcterms:W3CDTF">2012-07-11T02:34:09Z</dcterms:created>
  <dcterms:modified xsi:type="dcterms:W3CDTF">2015-12-24T08:17:42Z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0">
    <vt:lpwstr/>
  </property>
  <property fmtid="{D5CDD505-2E9C-101B-9397-08002B2CF9AE}" pid="3" name="ContentTypeId">
    <vt:lpwstr>0x010100717F6AD44C380A4BB6CB1869FF28952A</vt:lpwstr>
  </property>
  <property fmtid="{D5CDD505-2E9C-101B-9397-08002B2CF9AE}" pid="4" name="TitusGUID">
    <vt:lpwstr>bc431f64-6658-4b1f-acbb-5c2cf3b312e7</vt:lpwstr>
  </property>
  <property fmtid="{D5CDD505-2E9C-101B-9397-08002B2CF9AE}" pid="5" name="XilinxClassification">
    <vt:lpwstr>Public</vt:lpwstr>
  </property>
  <property fmtid="{D5CDD505-2E9C-101B-9397-08002B2CF9AE}" pid="6" name="XilinxVisual Markings">
    <vt:lpwstr>No</vt:lpwstr>
  </property>
  <property fmtid="{D5CDD505-2E9C-101B-9397-08002B2CF9AE}" pid="7" name="XilinxPublication Year">
    <vt:lpwstr>2012</vt:lpwstr>
  </property>
</Properties>
</file>