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6" r:id="rId2"/>
  </p:sldIdLst>
  <p:sldSz cx="32404050" cy="50406300"/>
  <p:notesSz cx="6858000" cy="9144000"/>
  <p:defaultTextStyle>
    <a:defPPr>
      <a:defRPr lang="ca-ES"/>
    </a:defPPr>
    <a:lvl1pPr algn="l" defTabSz="4983163" rtl="0" fontAlgn="base">
      <a:spcBef>
        <a:spcPct val="0"/>
      </a:spcBef>
      <a:spcAft>
        <a:spcPct val="0"/>
      </a:spcAft>
      <a:defRPr sz="9800" kern="1200">
        <a:solidFill>
          <a:schemeClr val="tx1"/>
        </a:solidFill>
        <a:latin typeface="Arial" charset="0"/>
        <a:ea typeface="+mn-ea"/>
        <a:cs typeface="+mn-cs"/>
      </a:defRPr>
    </a:lvl1pPr>
    <a:lvl2pPr marL="2490788" indent="-2033588" algn="l" defTabSz="4983163" rtl="0" fontAlgn="base">
      <a:spcBef>
        <a:spcPct val="0"/>
      </a:spcBef>
      <a:spcAft>
        <a:spcPct val="0"/>
      </a:spcAft>
      <a:defRPr sz="9800" kern="1200">
        <a:solidFill>
          <a:schemeClr val="tx1"/>
        </a:solidFill>
        <a:latin typeface="Arial" charset="0"/>
        <a:ea typeface="+mn-ea"/>
        <a:cs typeface="+mn-cs"/>
      </a:defRPr>
    </a:lvl2pPr>
    <a:lvl3pPr marL="4983163" indent="-4068763" algn="l" defTabSz="4983163" rtl="0" fontAlgn="base">
      <a:spcBef>
        <a:spcPct val="0"/>
      </a:spcBef>
      <a:spcAft>
        <a:spcPct val="0"/>
      </a:spcAft>
      <a:defRPr sz="9800" kern="1200">
        <a:solidFill>
          <a:schemeClr val="tx1"/>
        </a:solidFill>
        <a:latin typeface="Arial" charset="0"/>
        <a:ea typeface="+mn-ea"/>
        <a:cs typeface="+mn-cs"/>
      </a:defRPr>
    </a:lvl3pPr>
    <a:lvl4pPr marL="7473950" indent="-6102350" algn="l" defTabSz="4983163" rtl="0" fontAlgn="base">
      <a:spcBef>
        <a:spcPct val="0"/>
      </a:spcBef>
      <a:spcAft>
        <a:spcPct val="0"/>
      </a:spcAft>
      <a:defRPr sz="9800" kern="1200">
        <a:solidFill>
          <a:schemeClr val="tx1"/>
        </a:solidFill>
        <a:latin typeface="Arial" charset="0"/>
        <a:ea typeface="+mn-ea"/>
        <a:cs typeface="+mn-cs"/>
      </a:defRPr>
    </a:lvl4pPr>
    <a:lvl5pPr marL="9966325" indent="-8137525" algn="l" defTabSz="4983163" rtl="0" fontAlgn="base">
      <a:spcBef>
        <a:spcPct val="0"/>
      </a:spcBef>
      <a:spcAft>
        <a:spcPct val="0"/>
      </a:spcAft>
      <a:defRPr sz="9800" kern="1200">
        <a:solidFill>
          <a:schemeClr val="tx1"/>
        </a:solidFill>
        <a:latin typeface="Arial" charset="0"/>
        <a:ea typeface="+mn-ea"/>
        <a:cs typeface="+mn-cs"/>
      </a:defRPr>
    </a:lvl5pPr>
    <a:lvl6pPr marL="2286000" algn="l" defTabSz="914400" rtl="0" eaLnBrk="1" latinLnBrk="0" hangingPunct="1">
      <a:defRPr sz="9800" kern="1200">
        <a:solidFill>
          <a:schemeClr val="tx1"/>
        </a:solidFill>
        <a:latin typeface="Arial" charset="0"/>
        <a:ea typeface="+mn-ea"/>
        <a:cs typeface="+mn-cs"/>
      </a:defRPr>
    </a:lvl6pPr>
    <a:lvl7pPr marL="2743200" algn="l" defTabSz="914400" rtl="0" eaLnBrk="1" latinLnBrk="0" hangingPunct="1">
      <a:defRPr sz="9800" kern="1200">
        <a:solidFill>
          <a:schemeClr val="tx1"/>
        </a:solidFill>
        <a:latin typeface="Arial" charset="0"/>
        <a:ea typeface="+mn-ea"/>
        <a:cs typeface="+mn-cs"/>
      </a:defRPr>
    </a:lvl7pPr>
    <a:lvl8pPr marL="3200400" algn="l" defTabSz="914400" rtl="0" eaLnBrk="1" latinLnBrk="0" hangingPunct="1">
      <a:defRPr sz="9800" kern="1200">
        <a:solidFill>
          <a:schemeClr val="tx1"/>
        </a:solidFill>
        <a:latin typeface="Arial" charset="0"/>
        <a:ea typeface="+mn-ea"/>
        <a:cs typeface="+mn-cs"/>
      </a:defRPr>
    </a:lvl8pPr>
    <a:lvl9pPr marL="3657600" algn="l" defTabSz="914400" rtl="0" eaLnBrk="1" latinLnBrk="0" hangingPunct="1">
      <a:defRPr sz="9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FFCCCC"/>
    <a:srgbClr val="800000"/>
    <a:srgbClr val="006400"/>
    <a:srgbClr val="008000"/>
    <a:srgbClr val="99CC00"/>
    <a:srgbClr val="740D02"/>
  </p:clrMru>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122" autoAdjust="0"/>
  </p:normalViewPr>
  <p:slideViewPr>
    <p:cSldViewPr>
      <p:cViewPr>
        <p:scale>
          <a:sx n="25" d="100"/>
          <a:sy n="25" d="100"/>
        </p:scale>
        <p:origin x="-372" y="4548"/>
      </p:cViewPr>
      <p:guideLst>
        <p:guide orient="horz" pos="15876"/>
        <p:guide pos="1020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defTabSz="4983480" fontAlgn="auto">
              <a:spcBef>
                <a:spcPts val="0"/>
              </a:spcBef>
              <a:spcAft>
                <a:spcPts val="0"/>
              </a:spcAft>
              <a:defRPr sz="1200">
                <a:latin typeface="+mn-lt"/>
              </a:defRPr>
            </a:lvl1pPr>
          </a:lstStyle>
          <a:p>
            <a:pPr>
              <a:defRPr/>
            </a:pPr>
            <a:endParaRPr lang="ca-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983480" fontAlgn="auto">
              <a:spcBef>
                <a:spcPts val="0"/>
              </a:spcBef>
              <a:spcAft>
                <a:spcPts val="0"/>
              </a:spcAft>
              <a:defRPr sz="1200">
                <a:latin typeface="+mn-lt"/>
              </a:defRPr>
            </a:lvl1pPr>
          </a:lstStyle>
          <a:p>
            <a:pPr>
              <a:defRPr/>
            </a:pPr>
            <a:fld id="{C8DFB52B-332C-41A6-807E-F0DA7E655205}" type="datetimeFigureOut">
              <a:rPr lang="ca-ES"/>
              <a:pPr>
                <a:defRPr/>
              </a:pPr>
              <a:t>13/04/2010</a:t>
            </a:fld>
            <a:endParaRPr lang="ca-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983480" fontAlgn="auto">
              <a:spcBef>
                <a:spcPts val="0"/>
              </a:spcBef>
              <a:spcAft>
                <a:spcPts val="0"/>
              </a:spcAft>
              <a:defRPr sz="1200">
                <a:latin typeface="+mn-lt"/>
              </a:defRPr>
            </a:lvl1pPr>
          </a:lstStyle>
          <a:p>
            <a:pPr>
              <a:defRPr/>
            </a:pPr>
            <a:endParaRPr lang="ca-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983480" fontAlgn="auto">
              <a:spcBef>
                <a:spcPts val="0"/>
              </a:spcBef>
              <a:spcAft>
                <a:spcPts val="0"/>
              </a:spcAft>
              <a:defRPr sz="1200">
                <a:latin typeface="+mn-lt"/>
              </a:defRPr>
            </a:lvl1pPr>
          </a:lstStyle>
          <a:p>
            <a:pPr>
              <a:defRPr/>
            </a:pPr>
            <a:fld id="{B44F54A6-CC37-4BDB-B938-2B11F65B1363}" type="slidenum">
              <a:rPr lang="ca-ES"/>
              <a:pPr>
                <a:defRPr/>
              </a:pPr>
              <a:t>‹Nº›</a:t>
            </a:fld>
            <a:endParaRPr lang="ca-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defTabSz="4983480" fontAlgn="auto">
              <a:spcBef>
                <a:spcPts val="0"/>
              </a:spcBef>
              <a:spcAft>
                <a:spcPts val="0"/>
              </a:spcAft>
              <a:defRPr sz="1200">
                <a:latin typeface="+mn-lt"/>
              </a:defRPr>
            </a:lvl1pPr>
          </a:lstStyle>
          <a:p>
            <a:pPr>
              <a:defRPr/>
            </a:pPr>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defTabSz="4983480" fontAlgn="auto">
              <a:spcBef>
                <a:spcPts val="0"/>
              </a:spcBef>
              <a:spcAft>
                <a:spcPts val="0"/>
              </a:spcAft>
              <a:defRPr sz="1200">
                <a:latin typeface="+mn-lt"/>
              </a:defRPr>
            </a:lvl1pPr>
          </a:lstStyle>
          <a:p>
            <a:pPr>
              <a:defRPr/>
            </a:pPr>
            <a:fld id="{361C3A85-AA9F-4449-BFFF-75AD30CA61CB}" type="datetimeFigureOut">
              <a:rPr lang="ca-ES"/>
              <a:pPr>
                <a:defRPr/>
              </a:pPr>
              <a:t>13/04/2010</a:t>
            </a:fld>
            <a:endParaRPr lang="ca-ES"/>
          </a:p>
        </p:txBody>
      </p:sp>
      <p:sp>
        <p:nvSpPr>
          <p:cNvPr id="4" name="3 Marcador de imagen de diapositiva"/>
          <p:cNvSpPr>
            <a:spLocks noGrp="1" noRot="1" noChangeAspect="1"/>
          </p:cNvSpPr>
          <p:nvPr>
            <p:ph type="sldImg" idx="2"/>
          </p:nvPr>
        </p:nvSpPr>
        <p:spPr>
          <a:xfrm>
            <a:off x="2327275" y="685800"/>
            <a:ext cx="2203450" cy="3429000"/>
          </a:xfrm>
          <a:prstGeom prst="rect">
            <a:avLst/>
          </a:prstGeom>
          <a:noFill/>
          <a:ln w="12700">
            <a:solidFill>
              <a:prstClr val="black"/>
            </a:solidFill>
          </a:ln>
        </p:spPr>
        <p:txBody>
          <a:bodyPr vert="horz" lIns="91440" tIns="45720" rIns="91440" bIns="45720" rtlCol="0" anchor="ctr"/>
          <a:lstStyle/>
          <a:p>
            <a:pPr lvl="0"/>
            <a:endParaRPr lang="ca-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ca-ES"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983480" fontAlgn="auto">
              <a:spcBef>
                <a:spcPts val="0"/>
              </a:spcBef>
              <a:spcAft>
                <a:spcPts val="0"/>
              </a:spcAft>
              <a:defRPr sz="1200">
                <a:latin typeface="+mn-lt"/>
              </a:defRPr>
            </a:lvl1pPr>
          </a:lstStyle>
          <a:p>
            <a:pPr>
              <a:defRPr/>
            </a:pPr>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983480" fontAlgn="auto">
              <a:spcBef>
                <a:spcPts val="0"/>
              </a:spcBef>
              <a:spcAft>
                <a:spcPts val="0"/>
              </a:spcAft>
              <a:defRPr sz="1200">
                <a:latin typeface="+mn-lt"/>
              </a:defRPr>
            </a:lvl1pPr>
          </a:lstStyle>
          <a:p>
            <a:pPr>
              <a:defRPr/>
            </a:pPr>
            <a:fld id="{F88749A9-464E-4540-B81F-A3DE8A7B59EC}" type="slidenum">
              <a:rPr lang="ca-ES"/>
              <a:pPr>
                <a:defRPr/>
              </a:pPr>
              <a:t>‹Nº›</a:t>
            </a:fld>
            <a:endParaRPr lang="ca-ES"/>
          </a:p>
        </p:txBody>
      </p:sp>
    </p:spTree>
  </p:cSld>
  <p:clrMap bg1="lt1" tx1="dk1" bg2="lt2" tx2="dk2" accent1="accent1" accent2="accent2" accent3="accent3" accent4="accent4" accent5="accent5" accent6="accent6" hlink="hlink" folHlink="folHlink"/>
  <p:notesStyle>
    <a:lvl1pPr algn="l" defTabSz="4983163" rtl="0" eaLnBrk="0" fontAlgn="base" hangingPunct="0">
      <a:spcBef>
        <a:spcPct val="30000"/>
      </a:spcBef>
      <a:spcAft>
        <a:spcPct val="0"/>
      </a:spcAft>
      <a:defRPr sz="6500" kern="1200">
        <a:solidFill>
          <a:schemeClr val="tx1"/>
        </a:solidFill>
        <a:latin typeface="+mn-lt"/>
        <a:ea typeface="+mn-ea"/>
        <a:cs typeface="+mn-cs"/>
      </a:defRPr>
    </a:lvl1pPr>
    <a:lvl2pPr marL="2490788" algn="l" defTabSz="4983163" rtl="0" eaLnBrk="0" fontAlgn="base" hangingPunct="0">
      <a:spcBef>
        <a:spcPct val="30000"/>
      </a:spcBef>
      <a:spcAft>
        <a:spcPct val="0"/>
      </a:spcAft>
      <a:defRPr sz="6500" kern="1200">
        <a:solidFill>
          <a:schemeClr val="tx1"/>
        </a:solidFill>
        <a:latin typeface="+mn-lt"/>
        <a:ea typeface="+mn-ea"/>
        <a:cs typeface="+mn-cs"/>
      </a:defRPr>
    </a:lvl2pPr>
    <a:lvl3pPr marL="4983163" algn="l" defTabSz="4983163" rtl="0" eaLnBrk="0" fontAlgn="base" hangingPunct="0">
      <a:spcBef>
        <a:spcPct val="30000"/>
      </a:spcBef>
      <a:spcAft>
        <a:spcPct val="0"/>
      </a:spcAft>
      <a:defRPr sz="6500" kern="1200">
        <a:solidFill>
          <a:schemeClr val="tx1"/>
        </a:solidFill>
        <a:latin typeface="+mn-lt"/>
        <a:ea typeface="+mn-ea"/>
        <a:cs typeface="+mn-cs"/>
      </a:defRPr>
    </a:lvl3pPr>
    <a:lvl4pPr marL="7473950" algn="l" defTabSz="4983163" rtl="0" eaLnBrk="0" fontAlgn="base" hangingPunct="0">
      <a:spcBef>
        <a:spcPct val="30000"/>
      </a:spcBef>
      <a:spcAft>
        <a:spcPct val="0"/>
      </a:spcAft>
      <a:defRPr sz="6500" kern="1200">
        <a:solidFill>
          <a:schemeClr val="tx1"/>
        </a:solidFill>
        <a:latin typeface="+mn-lt"/>
        <a:ea typeface="+mn-ea"/>
        <a:cs typeface="+mn-cs"/>
      </a:defRPr>
    </a:lvl4pPr>
    <a:lvl5pPr marL="9966325" algn="l" defTabSz="4983163" rtl="0" eaLnBrk="0" fontAlgn="base" hangingPunct="0">
      <a:spcBef>
        <a:spcPct val="30000"/>
      </a:spcBef>
      <a:spcAft>
        <a:spcPct val="0"/>
      </a:spcAft>
      <a:defRPr sz="6500" kern="1200">
        <a:solidFill>
          <a:schemeClr val="tx1"/>
        </a:solidFill>
        <a:latin typeface="+mn-lt"/>
        <a:ea typeface="+mn-ea"/>
        <a:cs typeface="+mn-cs"/>
      </a:defRPr>
    </a:lvl5pPr>
    <a:lvl6pPr marL="12458700" algn="l" defTabSz="4983480" rtl="0" eaLnBrk="1" latinLnBrk="0" hangingPunct="1">
      <a:defRPr sz="6500" kern="1200">
        <a:solidFill>
          <a:schemeClr val="tx1"/>
        </a:solidFill>
        <a:latin typeface="+mn-lt"/>
        <a:ea typeface="+mn-ea"/>
        <a:cs typeface="+mn-cs"/>
      </a:defRPr>
    </a:lvl6pPr>
    <a:lvl7pPr marL="14950440" algn="l" defTabSz="4983480" rtl="0" eaLnBrk="1" latinLnBrk="0" hangingPunct="1">
      <a:defRPr sz="6500" kern="1200">
        <a:solidFill>
          <a:schemeClr val="tx1"/>
        </a:solidFill>
        <a:latin typeface="+mn-lt"/>
        <a:ea typeface="+mn-ea"/>
        <a:cs typeface="+mn-cs"/>
      </a:defRPr>
    </a:lvl7pPr>
    <a:lvl8pPr marL="17442180" algn="l" defTabSz="4983480" rtl="0" eaLnBrk="1" latinLnBrk="0" hangingPunct="1">
      <a:defRPr sz="6500" kern="1200">
        <a:solidFill>
          <a:schemeClr val="tx1"/>
        </a:solidFill>
        <a:latin typeface="+mn-lt"/>
        <a:ea typeface="+mn-ea"/>
        <a:cs typeface="+mn-cs"/>
      </a:defRPr>
    </a:lvl8pPr>
    <a:lvl9pPr marL="19933920" algn="l" defTabSz="4983480" rtl="0" eaLnBrk="1" latinLnBrk="0" hangingPunct="1">
      <a:defRPr sz="6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1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983163" fontAlgn="base">
              <a:spcBef>
                <a:spcPct val="0"/>
              </a:spcBef>
              <a:spcAft>
                <a:spcPct val="0"/>
              </a:spcAft>
              <a:defRPr/>
            </a:pPr>
            <a:fld id="{E483E674-BE60-4717-91F9-68D02F195981}" type="slidenum">
              <a:rPr lang="ca-ES" smtClean="0"/>
              <a:pPr defTabSz="4983163" fontAlgn="base">
                <a:spcBef>
                  <a:spcPct val="0"/>
                </a:spcBef>
                <a:spcAft>
                  <a:spcPct val="0"/>
                </a:spcAft>
                <a:defRPr/>
              </a:pPr>
              <a:t>1</a:t>
            </a:fld>
            <a:endParaRPr lang="ca-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700338" y="15907177"/>
            <a:ext cx="30603825" cy="10976187"/>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5400675" y="29016960"/>
            <a:ext cx="25203150" cy="13086080"/>
          </a:xfrm>
        </p:spPr>
        <p:txBody>
          <a:bodyPr/>
          <a:lstStyle>
            <a:lvl1pPr marL="0" indent="0" algn="ctr">
              <a:buNone/>
              <a:defRPr>
                <a:solidFill>
                  <a:schemeClr val="tx1">
                    <a:tint val="75000"/>
                  </a:schemeClr>
                </a:solidFill>
              </a:defRPr>
            </a:lvl1pPr>
            <a:lvl2pPr marL="2491740" indent="0" algn="ctr">
              <a:buNone/>
              <a:defRPr>
                <a:solidFill>
                  <a:schemeClr val="tx1">
                    <a:tint val="75000"/>
                  </a:schemeClr>
                </a:solidFill>
              </a:defRPr>
            </a:lvl2pPr>
            <a:lvl3pPr marL="4983480" indent="0" algn="ctr">
              <a:buNone/>
              <a:defRPr>
                <a:solidFill>
                  <a:schemeClr val="tx1">
                    <a:tint val="75000"/>
                  </a:schemeClr>
                </a:solidFill>
              </a:defRPr>
            </a:lvl3pPr>
            <a:lvl4pPr marL="7475220" indent="0" algn="ctr">
              <a:buNone/>
              <a:defRPr>
                <a:solidFill>
                  <a:schemeClr val="tx1">
                    <a:tint val="75000"/>
                  </a:schemeClr>
                </a:solidFill>
              </a:defRPr>
            </a:lvl4pPr>
            <a:lvl5pPr marL="9966960" indent="0" algn="ctr">
              <a:buNone/>
              <a:defRPr>
                <a:solidFill>
                  <a:schemeClr val="tx1">
                    <a:tint val="75000"/>
                  </a:schemeClr>
                </a:solidFill>
              </a:defRPr>
            </a:lvl5pPr>
            <a:lvl6pPr marL="12458700" indent="0" algn="ctr">
              <a:buNone/>
              <a:defRPr>
                <a:solidFill>
                  <a:schemeClr val="tx1">
                    <a:tint val="75000"/>
                  </a:schemeClr>
                </a:solidFill>
              </a:defRPr>
            </a:lvl6pPr>
            <a:lvl7pPr marL="14950440" indent="0" algn="ctr">
              <a:buNone/>
              <a:defRPr>
                <a:solidFill>
                  <a:schemeClr val="tx1">
                    <a:tint val="75000"/>
                  </a:schemeClr>
                </a:solidFill>
              </a:defRPr>
            </a:lvl7pPr>
            <a:lvl8pPr marL="17442180" indent="0" algn="ctr">
              <a:buNone/>
              <a:defRPr>
                <a:solidFill>
                  <a:schemeClr val="tx1">
                    <a:tint val="75000"/>
                  </a:schemeClr>
                </a:solidFill>
              </a:defRPr>
            </a:lvl8pPr>
            <a:lvl9pPr marL="1993392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lvl1pPr>
              <a:defRPr/>
            </a:lvl1pPr>
          </a:lstStyle>
          <a:p>
            <a:pPr>
              <a:defRPr/>
            </a:pPr>
            <a:fld id="{DE5BCB18-69F5-40B7-BBD8-9A6C32EB8B5E}" type="datetimeFigureOut">
              <a:rPr lang="ca-ES"/>
              <a:pPr>
                <a:defRPr/>
              </a:pPr>
              <a:t>13/04/2010</a:t>
            </a:fld>
            <a:endParaRPr lang="ca-ES"/>
          </a:p>
        </p:txBody>
      </p:sp>
      <p:sp>
        <p:nvSpPr>
          <p:cNvPr id="5" name="4 Marcador de pie de página"/>
          <p:cNvSpPr>
            <a:spLocks noGrp="1"/>
          </p:cNvSpPr>
          <p:nvPr>
            <p:ph type="ftr" sz="quarter" idx="11"/>
          </p:nvPr>
        </p:nvSpPr>
        <p:spPr/>
        <p:txBody>
          <a:bodyPr/>
          <a:lstStyle>
            <a:lvl1pPr>
              <a:defRPr/>
            </a:lvl1pPr>
          </a:lstStyle>
          <a:p>
            <a:pPr>
              <a:defRPr/>
            </a:pPr>
            <a:endParaRPr lang="ca-ES"/>
          </a:p>
        </p:txBody>
      </p:sp>
      <p:sp>
        <p:nvSpPr>
          <p:cNvPr id="6" name="5 Marcador de número de diapositiva"/>
          <p:cNvSpPr>
            <a:spLocks noGrp="1"/>
          </p:cNvSpPr>
          <p:nvPr>
            <p:ph type="sldNum" sz="quarter" idx="12"/>
          </p:nvPr>
        </p:nvSpPr>
        <p:spPr/>
        <p:txBody>
          <a:bodyPr/>
          <a:lstStyle>
            <a:lvl1pPr>
              <a:defRPr/>
            </a:lvl1pPr>
          </a:lstStyle>
          <a:p>
            <a:pPr>
              <a:defRPr/>
            </a:pPr>
            <a:fld id="{8B0CFBE7-27E8-41E9-9999-790E4EC4812D}" type="slidenum">
              <a:rPr lang="ca-ES"/>
              <a:pPr>
                <a:defRPr/>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lvl1pPr>
              <a:defRPr/>
            </a:lvl1pPr>
          </a:lstStyle>
          <a:p>
            <a:pPr>
              <a:defRPr/>
            </a:pPr>
            <a:fld id="{9B138348-9927-480C-A59C-22AE4F7BB701}" type="datetimeFigureOut">
              <a:rPr lang="ca-ES"/>
              <a:pPr>
                <a:defRPr/>
              </a:pPr>
              <a:t>13/04/2010</a:t>
            </a:fld>
            <a:endParaRPr lang="ca-ES"/>
          </a:p>
        </p:txBody>
      </p:sp>
      <p:sp>
        <p:nvSpPr>
          <p:cNvPr id="5" name="4 Marcador de pie de página"/>
          <p:cNvSpPr>
            <a:spLocks noGrp="1"/>
          </p:cNvSpPr>
          <p:nvPr>
            <p:ph type="ftr" sz="quarter" idx="11"/>
          </p:nvPr>
        </p:nvSpPr>
        <p:spPr/>
        <p:txBody>
          <a:bodyPr/>
          <a:lstStyle>
            <a:lvl1pPr>
              <a:defRPr/>
            </a:lvl1pPr>
          </a:lstStyle>
          <a:p>
            <a:pPr>
              <a:defRPr/>
            </a:pPr>
            <a:endParaRPr lang="ca-ES"/>
          </a:p>
        </p:txBody>
      </p:sp>
      <p:sp>
        <p:nvSpPr>
          <p:cNvPr id="6" name="5 Marcador de número de diapositiva"/>
          <p:cNvSpPr>
            <a:spLocks noGrp="1"/>
          </p:cNvSpPr>
          <p:nvPr>
            <p:ph type="sldNum" sz="quarter" idx="12"/>
          </p:nvPr>
        </p:nvSpPr>
        <p:spPr/>
        <p:txBody>
          <a:bodyPr/>
          <a:lstStyle>
            <a:lvl1pPr>
              <a:defRPr/>
            </a:lvl1pPr>
          </a:lstStyle>
          <a:p>
            <a:pPr>
              <a:defRPr/>
            </a:pPr>
            <a:fld id="{523DCF2B-EC9B-41EB-AEB1-6A7613C1E00B}" type="slidenum">
              <a:rPr lang="ca-ES"/>
              <a:pPr>
                <a:defRPr/>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103262" y="2050634"/>
            <a:ext cx="8101013" cy="43691387"/>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1800225" y="2050634"/>
            <a:ext cx="23702963" cy="436913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lvl1pPr>
              <a:defRPr/>
            </a:lvl1pPr>
          </a:lstStyle>
          <a:p>
            <a:pPr>
              <a:defRPr/>
            </a:pPr>
            <a:fld id="{5873CC04-A220-4BB8-BA21-7897FA0B05B1}" type="datetimeFigureOut">
              <a:rPr lang="ca-ES"/>
              <a:pPr>
                <a:defRPr/>
              </a:pPr>
              <a:t>13/04/2010</a:t>
            </a:fld>
            <a:endParaRPr lang="ca-ES"/>
          </a:p>
        </p:txBody>
      </p:sp>
      <p:sp>
        <p:nvSpPr>
          <p:cNvPr id="5" name="4 Marcador de pie de página"/>
          <p:cNvSpPr>
            <a:spLocks noGrp="1"/>
          </p:cNvSpPr>
          <p:nvPr>
            <p:ph type="ftr" sz="quarter" idx="11"/>
          </p:nvPr>
        </p:nvSpPr>
        <p:spPr/>
        <p:txBody>
          <a:bodyPr/>
          <a:lstStyle>
            <a:lvl1pPr>
              <a:defRPr/>
            </a:lvl1pPr>
          </a:lstStyle>
          <a:p>
            <a:pPr>
              <a:defRPr/>
            </a:pPr>
            <a:endParaRPr lang="ca-ES"/>
          </a:p>
        </p:txBody>
      </p:sp>
      <p:sp>
        <p:nvSpPr>
          <p:cNvPr id="6" name="5 Marcador de número de diapositiva"/>
          <p:cNvSpPr>
            <a:spLocks noGrp="1"/>
          </p:cNvSpPr>
          <p:nvPr>
            <p:ph type="sldNum" sz="quarter" idx="12"/>
          </p:nvPr>
        </p:nvSpPr>
        <p:spPr/>
        <p:txBody>
          <a:bodyPr/>
          <a:lstStyle>
            <a:lvl1pPr>
              <a:defRPr/>
            </a:lvl1pPr>
          </a:lstStyle>
          <a:p>
            <a:pPr>
              <a:defRPr/>
            </a:pPr>
            <a:fld id="{05427F03-1BAC-4136-9D89-23181E2621E7}" type="slidenum">
              <a:rPr lang="ca-ES"/>
              <a:pPr>
                <a:defRPr/>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lvl1pPr>
              <a:defRPr/>
            </a:lvl1pPr>
          </a:lstStyle>
          <a:p>
            <a:pPr>
              <a:defRPr/>
            </a:pPr>
            <a:fld id="{3DE17DF4-B326-41DC-8D56-EA89578F917F}" type="datetimeFigureOut">
              <a:rPr lang="ca-ES"/>
              <a:pPr>
                <a:defRPr/>
              </a:pPr>
              <a:t>13/04/2010</a:t>
            </a:fld>
            <a:endParaRPr lang="ca-ES"/>
          </a:p>
        </p:txBody>
      </p:sp>
      <p:sp>
        <p:nvSpPr>
          <p:cNvPr id="5" name="4 Marcador de pie de página"/>
          <p:cNvSpPr>
            <a:spLocks noGrp="1"/>
          </p:cNvSpPr>
          <p:nvPr>
            <p:ph type="ftr" sz="quarter" idx="11"/>
          </p:nvPr>
        </p:nvSpPr>
        <p:spPr/>
        <p:txBody>
          <a:bodyPr/>
          <a:lstStyle>
            <a:lvl1pPr>
              <a:defRPr/>
            </a:lvl1pPr>
          </a:lstStyle>
          <a:p>
            <a:pPr>
              <a:defRPr/>
            </a:pPr>
            <a:endParaRPr lang="ca-ES"/>
          </a:p>
        </p:txBody>
      </p:sp>
      <p:sp>
        <p:nvSpPr>
          <p:cNvPr id="6" name="5 Marcador de número de diapositiva"/>
          <p:cNvSpPr>
            <a:spLocks noGrp="1"/>
          </p:cNvSpPr>
          <p:nvPr>
            <p:ph type="sldNum" sz="quarter" idx="12"/>
          </p:nvPr>
        </p:nvSpPr>
        <p:spPr/>
        <p:txBody>
          <a:bodyPr/>
          <a:lstStyle>
            <a:lvl1pPr>
              <a:defRPr/>
            </a:lvl1pPr>
          </a:lstStyle>
          <a:p>
            <a:pPr>
              <a:defRPr/>
            </a:pPr>
            <a:fld id="{E8E14214-2780-4CC7-A169-D634BD243A03}" type="slidenum">
              <a:rPr lang="ca-ES"/>
              <a:pPr>
                <a:defRPr/>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844107" y="32904857"/>
            <a:ext cx="30603825" cy="10170160"/>
          </a:xfrm>
        </p:spPr>
        <p:txBody>
          <a:bodyPr anchor="t"/>
          <a:lstStyle>
            <a:lvl1pPr algn="l">
              <a:defRPr sz="218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2844107" y="21703461"/>
            <a:ext cx="30603825" cy="11201396"/>
          </a:xfrm>
        </p:spPr>
        <p:txBody>
          <a:bodyPr anchor="b"/>
          <a:lstStyle>
            <a:lvl1pPr marL="0" indent="0">
              <a:buNone/>
              <a:defRPr sz="10900">
                <a:solidFill>
                  <a:schemeClr val="tx1">
                    <a:tint val="75000"/>
                  </a:schemeClr>
                </a:solidFill>
              </a:defRPr>
            </a:lvl1pPr>
            <a:lvl2pPr marL="2491740" indent="0">
              <a:buNone/>
              <a:defRPr sz="9800">
                <a:solidFill>
                  <a:schemeClr val="tx1">
                    <a:tint val="75000"/>
                  </a:schemeClr>
                </a:solidFill>
              </a:defRPr>
            </a:lvl2pPr>
            <a:lvl3pPr marL="4983480" indent="0">
              <a:buNone/>
              <a:defRPr sz="8700">
                <a:solidFill>
                  <a:schemeClr val="tx1">
                    <a:tint val="75000"/>
                  </a:schemeClr>
                </a:solidFill>
              </a:defRPr>
            </a:lvl3pPr>
            <a:lvl4pPr marL="7475220" indent="0">
              <a:buNone/>
              <a:defRPr sz="7600">
                <a:solidFill>
                  <a:schemeClr val="tx1">
                    <a:tint val="75000"/>
                  </a:schemeClr>
                </a:solidFill>
              </a:defRPr>
            </a:lvl4pPr>
            <a:lvl5pPr marL="9966960" indent="0">
              <a:buNone/>
              <a:defRPr sz="7600">
                <a:solidFill>
                  <a:schemeClr val="tx1">
                    <a:tint val="75000"/>
                  </a:schemeClr>
                </a:solidFill>
              </a:defRPr>
            </a:lvl5pPr>
            <a:lvl6pPr marL="12458700" indent="0">
              <a:buNone/>
              <a:defRPr sz="7600">
                <a:solidFill>
                  <a:schemeClr val="tx1">
                    <a:tint val="75000"/>
                  </a:schemeClr>
                </a:solidFill>
              </a:defRPr>
            </a:lvl6pPr>
            <a:lvl7pPr marL="14950440" indent="0">
              <a:buNone/>
              <a:defRPr sz="7600">
                <a:solidFill>
                  <a:schemeClr val="tx1">
                    <a:tint val="75000"/>
                  </a:schemeClr>
                </a:solidFill>
              </a:defRPr>
            </a:lvl7pPr>
            <a:lvl8pPr marL="17442180" indent="0">
              <a:buNone/>
              <a:defRPr sz="7600">
                <a:solidFill>
                  <a:schemeClr val="tx1">
                    <a:tint val="75000"/>
                  </a:schemeClr>
                </a:solidFill>
              </a:defRPr>
            </a:lvl8pPr>
            <a:lvl9pPr marL="19933920" indent="0">
              <a:buNone/>
              <a:defRPr sz="7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2C1A5B7-12D6-45FC-8591-8DBAF2F69F1B}" type="datetimeFigureOut">
              <a:rPr lang="ca-ES"/>
              <a:pPr>
                <a:defRPr/>
              </a:pPr>
              <a:t>13/04/2010</a:t>
            </a:fld>
            <a:endParaRPr lang="ca-ES"/>
          </a:p>
        </p:txBody>
      </p:sp>
      <p:sp>
        <p:nvSpPr>
          <p:cNvPr id="5" name="4 Marcador de pie de página"/>
          <p:cNvSpPr>
            <a:spLocks noGrp="1"/>
          </p:cNvSpPr>
          <p:nvPr>
            <p:ph type="ftr" sz="quarter" idx="11"/>
          </p:nvPr>
        </p:nvSpPr>
        <p:spPr/>
        <p:txBody>
          <a:bodyPr/>
          <a:lstStyle>
            <a:lvl1pPr>
              <a:defRPr/>
            </a:lvl1pPr>
          </a:lstStyle>
          <a:p>
            <a:pPr>
              <a:defRPr/>
            </a:pPr>
            <a:endParaRPr lang="ca-ES"/>
          </a:p>
        </p:txBody>
      </p:sp>
      <p:sp>
        <p:nvSpPr>
          <p:cNvPr id="6" name="5 Marcador de número de diapositiva"/>
          <p:cNvSpPr>
            <a:spLocks noGrp="1"/>
          </p:cNvSpPr>
          <p:nvPr>
            <p:ph type="sldNum" sz="quarter" idx="12"/>
          </p:nvPr>
        </p:nvSpPr>
        <p:spPr/>
        <p:txBody>
          <a:bodyPr/>
          <a:lstStyle>
            <a:lvl1pPr>
              <a:defRPr/>
            </a:lvl1pPr>
          </a:lstStyle>
          <a:p>
            <a:pPr>
              <a:defRPr/>
            </a:pPr>
            <a:fld id="{75F435F0-5188-426A-AC54-295236BA9221}" type="slidenum">
              <a:rPr lang="ca-ES"/>
              <a:pPr>
                <a:defRPr/>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1800225" y="11948164"/>
            <a:ext cx="15901988" cy="33793857"/>
          </a:xfrm>
        </p:spPr>
        <p:txBody>
          <a:bodyPr/>
          <a:lstStyle>
            <a:lvl1pPr>
              <a:defRPr sz="15300"/>
            </a:lvl1pPr>
            <a:lvl2pPr>
              <a:defRPr sz="13100"/>
            </a:lvl2pPr>
            <a:lvl3pPr>
              <a:defRPr sz="10900"/>
            </a:lvl3pPr>
            <a:lvl4pPr>
              <a:defRPr sz="9800"/>
            </a:lvl4pPr>
            <a:lvl5pPr>
              <a:defRPr sz="9800"/>
            </a:lvl5pPr>
            <a:lvl6pPr>
              <a:defRPr sz="9800"/>
            </a:lvl6pPr>
            <a:lvl7pPr>
              <a:defRPr sz="9800"/>
            </a:lvl7pPr>
            <a:lvl8pPr>
              <a:defRPr sz="9800"/>
            </a:lvl8pPr>
            <a:lvl9pPr>
              <a:defRPr sz="9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18302287" y="11948164"/>
            <a:ext cx="15901988" cy="33793857"/>
          </a:xfrm>
        </p:spPr>
        <p:txBody>
          <a:bodyPr/>
          <a:lstStyle>
            <a:lvl1pPr>
              <a:defRPr sz="15300"/>
            </a:lvl1pPr>
            <a:lvl2pPr>
              <a:defRPr sz="13100"/>
            </a:lvl2pPr>
            <a:lvl3pPr>
              <a:defRPr sz="10900"/>
            </a:lvl3pPr>
            <a:lvl4pPr>
              <a:defRPr sz="9800"/>
            </a:lvl4pPr>
            <a:lvl5pPr>
              <a:defRPr sz="9800"/>
            </a:lvl5pPr>
            <a:lvl6pPr>
              <a:defRPr sz="9800"/>
            </a:lvl6pPr>
            <a:lvl7pPr>
              <a:defRPr sz="9800"/>
            </a:lvl7pPr>
            <a:lvl8pPr>
              <a:defRPr sz="9800"/>
            </a:lvl8pPr>
            <a:lvl9pPr>
              <a:defRPr sz="9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3 Marcador de fecha"/>
          <p:cNvSpPr>
            <a:spLocks noGrp="1"/>
          </p:cNvSpPr>
          <p:nvPr>
            <p:ph type="dt" sz="half" idx="10"/>
          </p:nvPr>
        </p:nvSpPr>
        <p:spPr/>
        <p:txBody>
          <a:bodyPr/>
          <a:lstStyle>
            <a:lvl1pPr>
              <a:defRPr/>
            </a:lvl1pPr>
          </a:lstStyle>
          <a:p>
            <a:pPr>
              <a:defRPr/>
            </a:pPr>
            <a:fld id="{22E77638-4596-4CEA-B9D2-AFA447F02ACA}" type="datetimeFigureOut">
              <a:rPr lang="ca-ES"/>
              <a:pPr>
                <a:defRPr/>
              </a:pPr>
              <a:t>13/04/2010</a:t>
            </a:fld>
            <a:endParaRPr lang="ca-ES"/>
          </a:p>
        </p:txBody>
      </p:sp>
      <p:sp>
        <p:nvSpPr>
          <p:cNvPr id="6" name="4 Marcador de pie de página"/>
          <p:cNvSpPr>
            <a:spLocks noGrp="1"/>
          </p:cNvSpPr>
          <p:nvPr>
            <p:ph type="ftr" sz="quarter" idx="11"/>
          </p:nvPr>
        </p:nvSpPr>
        <p:spPr/>
        <p:txBody>
          <a:bodyPr/>
          <a:lstStyle>
            <a:lvl1pPr>
              <a:defRPr/>
            </a:lvl1pPr>
          </a:lstStyle>
          <a:p>
            <a:pPr>
              <a:defRPr/>
            </a:pPr>
            <a:endParaRPr lang="ca-ES"/>
          </a:p>
        </p:txBody>
      </p:sp>
      <p:sp>
        <p:nvSpPr>
          <p:cNvPr id="7" name="5 Marcador de número de diapositiva"/>
          <p:cNvSpPr>
            <a:spLocks noGrp="1"/>
          </p:cNvSpPr>
          <p:nvPr>
            <p:ph type="sldNum" sz="quarter" idx="12"/>
          </p:nvPr>
        </p:nvSpPr>
        <p:spPr/>
        <p:txBody>
          <a:bodyPr/>
          <a:lstStyle>
            <a:lvl1pPr>
              <a:defRPr/>
            </a:lvl1pPr>
          </a:lstStyle>
          <a:p>
            <a:pPr>
              <a:defRPr/>
            </a:pPr>
            <a:fld id="{6804EBBC-D078-45DE-B057-1AD4CCC9279E}" type="slidenum">
              <a:rPr lang="ca-ES"/>
              <a:pPr>
                <a:defRPr/>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1800225" y="11462177"/>
            <a:ext cx="15908240" cy="4776890"/>
          </a:xfrm>
        </p:spPr>
        <p:txBody>
          <a:bodyPr anchor="b"/>
          <a:lstStyle>
            <a:lvl1pPr marL="0" indent="0">
              <a:buNone/>
              <a:defRPr sz="13100" b="1"/>
            </a:lvl1pPr>
            <a:lvl2pPr marL="2491740" indent="0">
              <a:buNone/>
              <a:defRPr sz="10900" b="1"/>
            </a:lvl2pPr>
            <a:lvl3pPr marL="4983480" indent="0">
              <a:buNone/>
              <a:defRPr sz="9800" b="1"/>
            </a:lvl3pPr>
            <a:lvl4pPr marL="7475220" indent="0">
              <a:buNone/>
              <a:defRPr sz="8700" b="1"/>
            </a:lvl4pPr>
            <a:lvl5pPr marL="9966960" indent="0">
              <a:buNone/>
              <a:defRPr sz="8700" b="1"/>
            </a:lvl5pPr>
            <a:lvl6pPr marL="12458700" indent="0">
              <a:buNone/>
              <a:defRPr sz="8700" b="1"/>
            </a:lvl6pPr>
            <a:lvl7pPr marL="14950440" indent="0">
              <a:buNone/>
              <a:defRPr sz="8700" b="1"/>
            </a:lvl7pPr>
            <a:lvl8pPr marL="17442180" indent="0">
              <a:buNone/>
              <a:defRPr sz="8700" b="1"/>
            </a:lvl8pPr>
            <a:lvl9pPr marL="19933920" indent="0">
              <a:buNone/>
              <a:defRPr sz="87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800225" y="16239067"/>
            <a:ext cx="15908240" cy="29502950"/>
          </a:xfrm>
        </p:spPr>
        <p:txBody>
          <a:bodyPr/>
          <a:lstStyle>
            <a:lvl1pPr>
              <a:defRPr sz="13100"/>
            </a:lvl1pPr>
            <a:lvl2pPr>
              <a:defRPr sz="10900"/>
            </a:lvl2pPr>
            <a:lvl3pPr>
              <a:defRPr sz="9800"/>
            </a:lvl3pPr>
            <a:lvl4pPr>
              <a:defRPr sz="8700"/>
            </a:lvl4pPr>
            <a:lvl5pPr>
              <a:defRPr sz="8700"/>
            </a:lvl5pPr>
            <a:lvl6pPr>
              <a:defRPr sz="8700"/>
            </a:lvl6pPr>
            <a:lvl7pPr>
              <a:defRPr sz="8700"/>
            </a:lvl7pPr>
            <a:lvl8pPr>
              <a:defRPr sz="8700"/>
            </a:lvl8pPr>
            <a:lvl9pPr>
              <a:defRPr sz="8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18289788" y="11462177"/>
            <a:ext cx="15914489" cy="4776890"/>
          </a:xfrm>
        </p:spPr>
        <p:txBody>
          <a:bodyPr anchor="b"/>
          <a:lstStyle>
            <a:lvl1pPr marL="0" indent="0">
              <a:buNone/>
              <a:defRPr sz="13100" b="1"/>
            </a:lvl1pPr>
            <a:lvl2pPr marL="2491740" indent="0">
              <a:buNone/>
              <a:defRPr sz="10900" b="1"/>
            </a:lvl2pPr>
            <a:lvl3pPr marL="4983480" indent="0">
              <a:buNone/>
              <a:defRPr sz="9800" b="1"/>
            </a:lvl3pPr>
            <a:lvl4pPr marL="7475220" indent="0">
              <a:buNone/>
              <a:defRPr sz="8700" b="1"/>
            </a:lvl4pPr>
            <a:lvl5pPr marL="9966960" indent="0">
              <a:buNone/>
              <a:defRPr sz="8700" b="1"/>
            </a:lvl5pPr>
            <a:lvl6pPr marL="12458700" indent="0">
              <a:buNone/>
              <a:defRPr sz="8700" b="1"/>
            </a:lvl6pPr>
            <a:lvl7pPr marL="14950440" indent="0">
              <a:buNone/>
              <a:defRPr sz="8700" b="1"/>
            </a:lvl7pPr>
            <a:lvl8pPr marL="17442180" indent="0">
              <a:buNone/>
              <a:defRPr sz="8700" b="1"/>
            </a:lvl8pPr>
            <a:lvl9pPr marL="19933920" indent="0">
              <a:buNone/>
              <a:defRPr sz="87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8289788" y="16239067"/>
            <a:ext cx="15914489" cy="29502950"/>
          </a:xfrm>
        </p:spPr>
        <p:txBody>
          <a:bodyPr/>
          <a:lstStyle>
            <a:lvl1pPr>
              <a:defRPr sz="13100"/>
            </a:lvl1pPr>
            <a:lvl2pPr>
              <a:defRPr sz="10900"/>
            </a:lvl2pPr>
            <a:lvl3pPr>
              <a:defRPr sz="9800"/>
            </a:lvl3pPr>
            <a:lvl4pPr>
              <a:defRPr sz="8700"/>
            </a:lvl4pPr>
            <a:lvl5pPr>
              <a:defRPr sz="8700"/>
            </a:lvl5pPr>
            <a:lvl6pPr>
              <a:defRPr sz="8700"/>
            </a:lvl6pPr>
            <a:lvl7pPr>
              <a:defRPr sz="8700"/>
            </a:lvl7pPr>
            <a:lvl8pPr>
              <a:defRPr sz="8700"/>
            </a:lvl8pPr>
            <a:lvl9pPr>
              <a:defRPr sz="8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3 Marcador de fecha"/>
          <p:cNvSpPr>
            <a:spLocks noGrp="1"/>
          </p:cNvSpPr>
          <p:nvPr>
            <p:ph type="dt" sz="half" idx="10"/>
          </p:nvPr>
        </p:nvSpPr>
        <p:spPr/>
        <p:txBody>
          <a:bodyPr/>
          <a:lstStyle>
            <a:lvl1pPr>
              <a:defRPr/>
            </a:lvl1pPr>
          </a:lstStyle>
          <a:p>
            <a:pPr>
              <a:defRPr/>
            </a:pPr>
            <a:fld id="{09A512B7-028E-44F9-8913-5B600B4974C3}" type="datetimeFigureOut">
              <a:rPr lang="ca-ES"/>
              <a:pPr>
                <a:defRPr/>
              </a:pPr>
              <a:t>13/04/2010</a:t>
            </a:fld>
            <a:endParaRPr lang="ca-ES"/>
          </a:p>
        </p:txBody>
      </p:sp>
      <p:sp>
        <p:nvSpPr>
          <p:cNvPr id="8" name="4 Marcador de pie de página"/>
          <p:cNvSpPr>
            <a:spLocks noGrp="1"/>
          </p:cNvSpPr>
          <p:nvPr>
            <p:ph type="ftr" sz="quarter" idx="11"/>
          </p:nvPr>
        </p:nvSpPr>
        <p:spPr/>
        <p:txBody>
          <a:bodyPr/>
          <a:lstStyle>
            <a:lvl1pPr>
              <a:defRPr/>
            </a:lvl1pPr>
          </a:lstStyle>
          <a:p>
            <a:pPr>
              <a:defRPr/>
            </a:pPr>
            <a:endParaRPr lang="ca-ES"/>
          </a:p>
        </p:txBody>
      </p:sp>
      <p:sp>
        <p:nvSpPr>
          <p:cNvPr id="9" name="5 Marcador de número de diapositiva"/>
          <p:cNvSpPr>
            <a:spLocks noGrp="1"/>
          </p:cNvSpPr>
          <p:nvPr>
            <p:ph type="sldNum" sz="quarter" idx="12"/>
          </p:nvPr>
        </p:nvSpPr>
        <p:spPr/>
        <p:txBody>
          <a:bodyPr/>
          <a:lstStyle>
            <a:lvl1pPr>
              <a:defRPr/>
            </a:lvl1pPr>
          </a:lstStyle>
          <a:p>
            <a:pPr>
              <a:defRPr/>
            </a:pPr>
            <a:fld id="{13BB0F08-5A68-46ED-84DA-1ED78ADB950F}" type="slidenum">
              <a:rPr lang="ca-ES"/>
              <a:pPr>
                <a:defRPr/>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3 Marcador de fecha"/>
          <p:cNvSpPr>
            <a:spLocks noGrp="1"/>
          </p:cNvSpPr>
          <p:nvPr>
            <p:ph type="dt" sz="half" idx="10"/>
          </p:nvPr>
        </p:nvSpPr>
        <p:spPr/>
        <p:txBody>
          <a:bodyPr/>
          <a:lstStyle>
            <a:lvl1pPr>
              <a:defRPr/>
            </a:lvl1pPr>
          </a:lstStyle>
          <a:p>
            <a:pPr>
              <a:defRPr/>
            </a:pPr>
            <a:fld id="{5A6D2F03-F4E1-4505-8D10-FBFE4934EEED}" type="datetimeFigureOut">
              <a:rPr lang="ca-ES"/>
              <a:pPr>
                <a:defRPr/>
              </a:pPr>
              <a:t>13/04/2010</a:t>
            </a:fld>
            <a:endParaRPr lang="ca-ES"/>
          </a:p>
        </p:txBody>
      </p:sp>
      <p:sp>
        <p:nvSpPr>
          <p:cNvPr id="4" name="4 Marcador de pie de página"/>
          <p:cNvSpPr>
            <a:spLocks noGrp="1"/>
          </p:cNvSpPr>
          <p:nvPr>
            <p:ph type="ftr" sz="quarter" idx="11"/>
          </p:nvPr>
        </p:nvSpPr>
        <p:spPr/>
        <p:txBody>
          <a:bodyPr/>
          <a:lstStyle>
            <a:lvl1pPr>
              <a:defRPr/>
            </a:lvl1pPr>
          </a:lstStyle>
          <a:p>
            <a:pPr>
              <a:defRPr/>
            </a:pPr>
            <a:endParaRPr lang="ca-ES"/>
          </a:p>
        </p:txBody>
      </p:sp>
      <p:sp>
        <p:nvSpPr>
          <p:cNvPr id="5" name="5 Marcador de número de diapositiva"/>
          <p:cNvSpPr>
            <a:spLocks noGrp="1"/>
          </p:cNvSpPr>
          <p:nvPr>
            <p:ph type="sldNum" sz="quarter" idx="12"/>
          </p:nvPr>
        </p:nvSpPr>
        <p:spPr/>
        <p:txBody>
          <a:bodyPr/>
          <a:lstStyle>
            <a:lvl1pPr>
              <a:defRPr/>
            </a:lvl1pPr>
          </a:lstStyle>
          <a:p>
            <a:pPr>
              <a:defRPr/>
            </a:pPr>
            <a:fld id="{CAB539AC-E03F-4EF9-A203-1F0CE9B994CF}" type="slidenum">
              <a:rPr lang="ca-ES"/>
              <a:pPr>
                <a:defRPr/>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E0EF6EE-E044-45A3-9E0D-EE00051C8E85}" type="datetimeFigureOut">
              <a:rPr lang="ca-ES"/>
              <a:pPr>
                <a:defRPr/>
              </a:pPr>
              <a:t>13/04/2010</a:t>
            </a:fld>
            <a:endParaRPr lang="ca-ES"/>
          </a:p>
        </p:txBody>
      </p:sp>
      <p:sp>
        <p:nvSpPr>
          <p:cNvPr id="3" name="4 Marcador de pie de página"/>
          <p:cNvSpPr>
            <a:spLocks noGrp="1"/>
          </p:cNvSpPr>
          <p:nvPr>
            <p:ph type="ftr" sz="quarter" idx="11"/>
          </p:nvPr>
        </p:nvSpPr>
        <p:spPr/>
        <p:txBody>
          <a:bodyPr/>
          <a:lstStyle>
            <a:lvl1pPr>
              <a:defRPr/>
            </a:lvl1pPr>
          </a:lstStyle>
          <a:p>
            <a:pPr>
              <a:defRPr/>
            </a:pPr>
            <a:endParaRPr lang="ca-ES"/>
          </a:p>
        </p:txBody>
      </p:sp>
      <p:sp>
        <p:nvSpPr>
          <p:cNvPr id="4" name="5 Marcador de número de diapositiva"/>
          <p:cNvSpPr>
            <a:spLocks noGrp="1"/>
          </p:cNvSpPr>
          <p:nvPr>
            <p:ph type="sldNum" sz="quarter" idx="12"/>
          </p:nvPr>
        </p:nvSpPr>
        <p:spPr/>
        <p:txBody>
          <a:bodyPr/>
          <a:lstStyle>
            <a:lvl1pPr>
              <a:defRPr/>
            </a:lvl1pPr>
          </a:lstStyle>
          <a:p>
            <a:pPr>
              <a:defRPr/>
            </a:pPr>
            <a:fld id="{F56215B1-2362-4C94-AE6A-62835AD312BF}" type="slidenum">
              <a:rPr lang="ca-ES"/>
              <a:pPr>
                <a:defRPr/>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00227" y="2038773"/>
            <a:ext cx="11845232" cy="8676640"/>
          </a:xfrm>
        </p:spPr>
        <p:txBody>
          <a:bodyPr anchor="b"/>
          <a:lstStyle>
            <a:lvl1pPr algn="l">
              <a:defRPr sz="109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14076759" y="2038777"/>
            <a:ext cx="20127516" cy="43703244"/>
          </a:xfrm>
        </p:spPr>
        <p:txBody>
          <a:bodyPr/>
          <a:lstStyle>
            <a:lvl1pPr>
              <a:defRPr sz="17400"/>
            </a:lvl1pPr>
            <a:lvl2pPr>
              <a:defRPr sz="15300"/>
            </a:lvl2pPr>
            <a:lvl3pPr>
              <a:defRPr sz="13100"/>
            </a:lvl3pPr>
            <a:lvl4pPr>
              <a:defRPr sz="10900"/>
            </a:lvl4pPr>
            <a:lvl5pPr>
              <a:defRPr sz="10900"/>
            </a:lvl5pPr>
            <a:lvl6pPr>
              <a:defRPr sz="10900"/>
            </a:lvl6pPr>
            <a:lvl7pPr>
              <a:defRPr sz="10900"/>
            </a:lvl7pPr>
            <a:lvl8pPr>
              <a:defRPr sz="10900"/>
            </a:lvl8pPr>
            <a:lvl9pPr>
              <a:defRPr sz="10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1800227" y="10715417"/>
            <a:ext cx="11845232" cy="35026604"/>
          </a:xfrm>
        </p:spPr>
        <p:txBody>
          <a:bodyPr/>
          <a:lstStyle>
            <a:lvl1pPr marL="0" indent="0">
              <a:buNone/>
              <a:defRPr sz="7600"/>
            </a:lvl1pPr>
            <a:lvl2pPr marL="2491740" indent="0">
              <a:buNone/>
              <a:defRPr sz="6500"/>
            </a:lvl2pPr>
            <a:lvl3pPr marL="4983480" indent="0">
              <a:buNone/>
              <a:defRPr sz="5500"/>
            </a:lvl3pPr>
            <a:lvl4pPr marL="7475220" indent="0">
              <a:buNone/>
              <a:defRPr sz="4900"/>
            </a:lvl4pPr>
            <a:lvl5pPr marL="9966960" indent="0">
              <a:buNone/>
              <a:defRPr sz="4900"/>
            </a:lvl5pPr>
            <a:lvl6pPr marL="12458700" indent="0">
              <a:buNone/>
              <a:defRPr sz="4900"/>
            </a:lvl6pPr>
            <a:lvl7pPr marL="14950440" indent="0">
              <a:buNone/>
              <a:defRPr sz="4900"/>
            </a:lvl7pPr>
            <a:lvl8pPr marL="17442180" indent="0">
              <a:buNone/>
              <a:defRPr sz="4900"/>
            </a:lvl8pPr>
            <a:lvl9pPr marL="19933920" indent="0">
              <a:buNone/>
              <a:defRPr sz="4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EEE30C1-978C-4948-A17E-F8F6C443ADD6}" type="datetimeFigureOut">
              <a:rPr lang="ca-ES"/>
              <a:pPr>
                <a:defRPr/>
              </a:pPr>
              <a:t>13/04/2010</a:t>
            </a:fld>
            <a:endParaRPr lang="ca-ES"/>
          </a:p>
        </p:txBody>
      </p:sp>
      <p:sp>
        <p:nvSpPr>
          <p:cNvPr id="6" name="4 Marcador de pie de página"/>
          <p:cNvSpPr>
            <a:spLocks noGrp="1"/>
          </p:cNvSpPr>
          <p:nvPr>
            <p:ph type="ftr" sz="quarter" idx="11"/>
          </p:nvPr>
        </p:nvSpPr>
        <p:spPr/>
        <p:txBody>
          <a:bodyPr/>
          <a:lstStyle>
            <a:lvl1pPr>
              <a:defRPr/>
            </a:lvl1pPr>
          </a:lstStyle>
          <a:p>
            <a:pPr>
              <a:defRPr/>
            </a:pPr>
            <a:endParaRPr lang="ca-ES"/>
          </a:p>
        </p:txBody>
      </p:sp>
      <p:sp>
        <p:nvSpPr>
          <p:cNvPr id="7" name="5 Marcador de número de diapositiva"/>
          <p:cNvSpPr>
            <a:spLocks noGrp="1"/>
          </p:cNvSpPr>
          <p:nvPr>
            <p:ph type="sldNum" sz="quarter" idx="12"/>
          </p:nvPr>
        </p:nvSpPr>
        <p:spPr/>
        <p:txBody>
          <a:bodyPr/>
          <a:lstStyle>
            <a:lvl1pPr>
              <a:defRPr/>
            </a:lvl1pPr>
          </a:lstStyle>
          <a:p>
            <a:pPr>
              <a:defRPr/>
            </a:pPr>
            <a:fld id="{022ECE0C-916E-40C5-8394-50E6297366C2}" type="slidenum">
              <a:rPr lang="ca-ES"/>
              <a:pPr>
                <a:defRPr/>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057134" y="35844480"/>
            <a:ext cx="21602700" cy="4231644"/>
          </a:xfrm>
        </p:spPr>
        <p:txBody>
          <a:bodyPr anchor="b"/>
          <a:lstStyle>
            <a:lvl1pPr algn="l">
              <a:defRPr sz="109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7057134" y="4575387"/>
            <a:ext cx="21602700" cy="30723840"/>
          </a:xfrm>
        </p:spPr>
        <p:txBody>
          <a:bodyPr rtlCol="0">
            <a:normAutofit/>
          </a:bodyPr>
          <a:lstStyle>
            <a:lvl1pPr marL="0" indent="0">
              <a:buNone/>
              <a:defRPr sz="17400"/>
            </a:lvl1pPr>
            <a:lvl2pPr marL="2491740" indent="0">
              <a:buNone/>
              <a:defRPr sz="15300"/>
            </a:lvl2pPr>
            <a:lvl3pPr marL="4983480" indent="0">
              <a:buNone/>
              <a:defRPr sz="13100"/>
            </a:lvl3pPr>
            <a:lvl4pPr marL="7475220" indent="0">
              <a:buNone/>
              <a:defRPr sz="10900"/>
            </a:lvl4pPr>
            <a:lvl5pPr marL="9966960" indent="0">
              <a:buNone/>
              <a:defRPr sz="10900"/>
            </a:lvl5pPr>
            <a:lvl6pPr marL="12458700" indent="0">
              <a:buNone/>
              <a:defRPr sz="10900"/>
            </a:lvl6pPr>
            <a:lvl7pPr marL="14950440" indent="0">
              <a:buNone/>
              <a:defRPr sz="10900"/>
            </a:lvl7pPr>
            <a:lvl8pPr marL="17442180" indent="0">
              <a:buNone/>
              <a:defRPr sz="10900"/>
            </a:lvl8pPr>
            <a:lvl9pPr marL="19933920" indent="0">
              <a:buNone/>
              <a:defRPr sz="10900"/>
            </a:lvl9pPr>
          </a:lstStyle>
          <a:p>
            <a:pPr lvl="0"/>
            <a:endParaRPr lang="ca-ES" noProof="0" smtClean="0"/>
          </a:p>
        </p:txBody>
      </p:sp>
      <p:sp>
        <p:nvSpPr>
          <p:cNvPr id="4" name="3 Marcador de texto"/>
          <p:cNvSpPr>
            <a:spLocks noGrp="1"/>
          </p:cNvSpPr>
          <p:nvPr>
            <p:ph type="body" sz="half" idx="2"/>
          </p:nvPr>
        </p:nvSpPr>
        <p:spPr>
          <a:xfrm>
            <a:off x="7057134" y="40076124"/>
            <a:ext cx="21602700" cy="6009636"/>
          </a:xfrm>
        </p:spPr>
        <p:txBody>
          <a:bodyPr/>
          <a:lstStyle>
            <a:lvl1pPr marL="0" indent="0">
              <a:buNone/>
              <a:defRPr sz="7600"/>
            </a:lvl1pPr>
            <a:lvl2pPr marL="2491740" indent="0">
              <a:buNone/>
              <a:defRPr sz="6500"/>
            </a:lvl2pPr>
            <a:lvl3pPr marL="4983480" indent="0">
              <a:buNone/>
              <a:defRPr sz="5500"/>
            </a:lvl3pPr>
            <a:lvl4pPr marL="7475220" indent="0">
              <a:buNone/>
              <a:defRPr sz="4900"/>
            </a:lvl4pPr>
            <a:lvl5pPr marL="9966960" indent="0">
              <a:buNone/>
              <a:defRPr sz="4900"/>
            </a:lvl5pPr>
            <a:lvl6pPr marL="12458700" indent="0">
              <a:buNone/>
              <a:defRPr sz="4900"/>
            </a:lvl6pPr>
            <a:lvl7pPr marL="14950440" indent="0">
              <a:buNone/>
              <a:defRPr sz="4900"/>
            </a:lvl7pPr>
            <a:lvl8pPr marL="17442180" indent="0">
              <a:buNone/>
              <a:defRPr sz="4900"/>
            </a:lvl8pPr>
            <a:lvl9pPr marL="19933920" indent="0">
              <a:buNone/>
              <a:defRPr sz="4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5039F01-7FD6-4B7D-9076-82E2BB273833}" type="datetimeFigureOut">
              <a:rPr lang="ca-ES"/>
              <a:pPr>
                <a:defRPr/>
              </a:pPr>
              <a:t>13/04/2010</a:t>
            </a:fld>
            <a:endParaRPr lang="ca-ES"/>
          </a:p>
        </p:txBody>
      </p:sp>
      <p:sp>
        <p:nvSpPr>
          <p:cNvPr id="6" name="4 Marcador de pie de página"/>
          <p:cNvSpPr>
            <a:spLocks noGrp="1"/>
          </p:cNvSpPr>
          <p:nvPr>
            <p:ph type="ftr" sz="quarter" idx="11"/>
          </p:nvPr>
        </p:nvSpPr>
        <p:spPr/>
        <p:txBody>
          <a:bodyPr/>
          <a:lstStyle>
            <a:lvl1pPr>
              <a:defRPr/>
            </a:lvl1pPr>
          </a:lstStyle>
          <a:p>
            <a:pPr>
              <a:defRPr/>
            </a:pPr>
            <a:endParaRPr lang="ca-ES"/>
          </a:p>
        </p:txBody>
      </p:sp>
      <p:sp>
        <p:nvSpPr>
          <p:cNvPr id="7" name="5 Marcador de número de diapositiva"/>
          <p:cNvSpPr>
            <a:spLocks noGrp="1"/>
          </p:cNvSpPr>
          <p:nvPr>
            <p:ph type="sldNum" sz="quarter" idx="12"/>
          </p:nvPr>
        </p:nvSpPr>
        <p:spPr/>
        <p:txBody>
          <a:bodyPr/>
          <a:lstStyle>
            <a:lvl1pPr>
              <a:defRPr/>
            </a:lvl1pPr>
          </a:lstStyle>
          <a:p>
            <a:pPr>
              <a:defRPr/>
            </a:pPr>
            <a:fld id="{273ED155-2CE3-4329-9E5E-E7ECC77634DD}" type="slidenum">
              <a:rPr lang="ca-ES"/>
              <a:pPr>
                <a:defRPr/>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alpha val="73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620838" y="2019300"/>
            <a:ext cx="29162375" cy="8401050"/>
          </a:xfrm>
          <a:prstGeom prst="rect">
            <a:avLst/>
          </a:prstGeom>
          <a:noFill/>
          <a:ln w="9525">
            <a:noFill/>
            <a:miter lim="800000"/>
            <a:headEnd/>
            <a:tailEnd/>
          </a:ln>
        </p:spPr>
        <p:txBody>
          <a:bodyPr vert="horz" wrap="square" lIns="498348" tIns="249174" rIns="498348" bIns="249174" numCol="1" anchor="ctr" anchorCtr="0" compatLnSpc="1">
            <a:prstTxWarp prst="textNoShape">
              <a:avLst/>
            </a:prstTxWarp>
          </a:bodyPr>
          <a:lstStyle/>
          <a:p>
            <a:pPr lvl="0"/>
            <a:r>
              <a:rPr lang="es-ES" smtClean="0"/>
              <a:t>Haga clic para modificar el estilo de título del patrón</a:t>
            </a:r>
            <a:endParaRPr lang="ca-ES" smtClean="0"/>
          </a:p>
        </p:txBody>
      </p:sp>
      <p:sp>
        <p:nvSpPr>
          <p:cNvPr id="1027" name="2 Marcador de texto"/>
          <p:cNvSpPr>
            <a:spLocks noGrp="1"/>
          </p:cNvSpPr>
          <p:nvPr>
            <p:ph type="body" idx="1"/>
          </p:nvPr>
        </p:nvSpPr>
        <p:spPr bwMode="auto">
          <a:xfrm>
            <a:off x="1620838" y="11760200"/>
            <a:ext cx="29162375" cy="33267650"/>
          </a:xfrm>
          <a:prstGeom prst="rect">
            <a:avLst/>
          </a:prstGeom>
          <a:noFill/>
          <a:ln w="9525">
            <a:noFill/>
            <a:miter lim="800000"/>
            <a:headEnd/>
            <a:tailEnd/>
          </a:ln>
        </p:spPr>
        <p:txBody>
          <a:bodyPr vert="horz" wrap="square" lIns="498348" tIns="249174" rIns="498348" bIns="249174"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smtClean="0"/>
          </a:p>
        </p:txBody>
      </p:sp>
      <p:sp>
        <p:nvSpPr>
          <p:cNvPr id="4" name="3 Marcador de fecha"/>
          <p:cNvSpPr>
            <a:spLocks noGrp="1"/>
          </p:cNvSpPr>
          <p:nvPr>
            <p:ph type="dt" sz="half" idx="2"/>
          </p:nvPr>
        </p:nvSpPr>
        <p:spPr>
          <a:xfrm>
            <a:off x="1620838" y="46720125"/>
            <a:ext cx="7559675" cy="2682875"/>
          </a:xfrm>
          <a:prstGeom prst="rect">
            <a:avLst/>
          </a:prstGeom>
        </p:spPr>
        <p:txBody>
          <a:bodyPr vert="horz" lIns="498348" tIns="249174" rIns="498348" bIns="249174" rtlCol="0" anchor="ctr"/>
          <a:lstStyle>
            <a:lvl1pPr algn="l" defTabSz="4983480" fontAlgn="auto">
              <a:spcBef>
                <a:spcPts val="0"/>
              </a:spcBef>
              <a:spcAft>
                <a:spcPts val="0"/>
              </a:spcAft>
              <a:defRPr sz="6500">
                <a:solidFill>
                  <a:schemeClr val="tx1">
                    <a:tint val="75000"/>
                  </a:schemeClr>
                </a:solidFill>
                <a:latin typeface="+mn-lt"/>
              </a:defRPr>
            </a:lvl1pPr>
          </a:lstStyle>
          <a:p>
            <a:pPr>
              <a:defRPr/>
            </a:pPr>
            <a:fld id="{06CABCA9-E2C8-4AA5-B2AF-ABC8B08430E0}" type="datetimeFigureOut">
              <a:rPr lang="ca-ES"/>
              <a:pPr>
                <a:defRPr/>
              </a:pPr>
              <a:t>13/04/2010</a:t>
            </a:fld>
            <a:endParaRPr lang="ca-ES"/>
          </a:p>
        </p:txBody>
      </p:sp>
      <p:sp>
        <p:nvSpPr>
          <p:cNvPr id="5" name="4 Marcador de pie de página"/>
          <p:cNvSpPr>
            <a:spLocks noGrp="1"/>
          </p:cNvSpPr>
          <p:nvPr>
            <p:ph type="ftr" sz="quarter" idx="3"/>
          </p:nvPr>
        </p:nvSpPr>
        <p:spPr>
          <a:xfrm>
            <a:off x="11071225" y="46720125"/>
            <a:ext cx="10261600" cy="2682875"/>
          </a:xfrm>
          <a:prstGeom prst="rect">
            <a:avLst/>
          </a:prstGeom>
        </p:spPr>
        <p:txBody>
          <a:bodyPr vert="horz" lIns="498348" tIns="249174" rIns="498348" bIns="249174" rtlCol="0" anchor="ctr"/>
          <a:lstStyle>
            <a:lvl1pPr algn="ctr" defTabSz="4983480" fontAlgn="auto">
              <a:spcBef>
                <a:spcPts val="0"/>
              </a:spcBef>
              <a:spcAft>
                <a:spcPts val="0"/>
              </a:spcAft>
              <a:defRPr sz="6500">
                <a:solidFill>
                  <a:schemeClr val="tx1">
                    <a:tint val="75000"/>
                  </a:schemeClr>
                </a:solidFill>
                <a:latin typeface="+mn-lt"/>
              </a:defRPr>
            </a:lvl1pPr>
          </a:lstStyle>
          <a:p>
            <a:pPr>
              <a:defRPr/>
            </a:pPr>
            <a:endParaRPr lang="ca-ES"/>
          </a:p>
        </p:txBody>
      </p:sp>
      <p:sp>
        <p:nvSpPr>
          <p:cNvPr id="6" name="5 Marcador de número de diapositiva"/>
          <p:cNvSpPr>
            <a:spLocks noGrp="1"/>
          </p:cNvSpPr>
          <p:nvPr>
            <p:ph type="sldNum" sz="quarter" idx="4"/>
          </p:nvPr>
        </p:nvSpPr>
        <p:spPr>
          <a:xfrm>
            <a:off x="23223538" y="46720125"/>
            <a:ext cx="7559675" cy="2682875"/>
          </a:xfrm>
          <a:prstGeom prst="rect">
            <a:avLst/>
          </a:prstGeom>
        </p:spPr>
        <p:txBody>
          <a:bodyPr vert="horz" lIns="498348" tIns="249174" rIns="498348" bIns="249174" rtlCol="0" anchor="ctr"/>
          <a:lstStyle>
            <a:lvl1pPr algn="r" defTabSz="4983480" fontAlgn="auto">
              <a:spcBef>
                <a:spcPts val="0"/>
              </a:spcBef>
              <a:spcAft>
                <a:spcPts val="0"/>
              </a:spcAft>
              <a:defRPr sz="6500">
                <a:solidFill>
                  <a:schemeClr val="tx1">
                    <a:tint val="75000"/>
                  </a:schemeClr>
                </a:solidFill>
                <a:latin typeface="+mn-lt"/>
              </a:defRPr>
            </a:lvl1pPr>
          </a:lstStyle>
          <a:p>
            <a:pPr>
              <a:defRPr/>
            </a:pPr>
            <a:fld id="{83799B37-3E2A-44E0-B513-125640B7F23E}" type="slidenum">
              <a:rPr lang="ca-ES"/>
              <a:pPr>
                <a:defRPr/>
              </a:pPr>
              <a:t>‹Nº›</a:t>
            </a:fld>
            <a:endParaRPr lang="ca-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983163" rtl="0" eaLnBrk="0" fontAlgn="base" hangingPunct="0">
        <a:spcBef>
          <a:spcPct val="0"/>
        </a:spcBef>
        <a:spcAft>
          <a:spcPct val="0"/>
        </a:spcAft>
        <a:defRPr sz="24000" kern="1200">
          <a:solidFill>
            <a:schemeClr val="tx1"/>
          </a:solidFill>
          <a:latin typeface="+mj-lt"/>
          <a:ea typeface="+mj-ea"/>
          <a:cs typeface="+mj-cs"/>
        </a:defRPr>
      </a:lvl1pPr>
      <a:lvl2pPr algn="ctr" defTabSz="4983163" rtl="0" eaLnBrk="0" fontAlgn="base" hangingPunct="0">
        <a:spcBef>
          <a:spcPct val="0"/>
        </a:spcBef>
        <a:spcAft>
          <a:spcPct val="0"/>
        </a:spcAft>
        <a:defRPr sz="24000">
          <a:solidFill>
            <a:schemeClr val="tx1"/>
          </a:solidFill>
          <a:latin typeface="Calibri" pitchFamily="34" charset="0"/>
        </a:defRPr>
      </a:lvl2pPr>
      <a:lvl3pPr algn="ctr" defTabSz="4983163" rtl="0" eaLnBrk="0" fontAlgn="base" hangingPunct="0">
        <a:spcBef>
          <a:spcPct val="0"/>
        </a:spcBef>
        <a:spcAft>
          <a:spcPct val="0"/>
        </a:spcAft>
        <a:defRPr sz="24000">
          <a:solidFill>
            <a:schemeClr val="tx1"/>
          </a:solidFill>
          <a:latin typeface="Calibri" pitchFamily="34" charset="0"/>
        </a:defRPr>
      </a:lvl3pPr>
      <a:lvl4pPr algn="ctr" defTabSz="4983163" rtl="0" eaLnBrk="0" fontAlgn="base" hangingPunct="0">
        <a:spcBef>
          <a:spcPct val="0"/>
        </a:spcBef>
        <a:spcAft>
          <a:spcPct val="0"/>
        </a:spcAft>
        <a:defRPr sz="24000">
          <a:solidFill>
            <a:schemeClr val="tx1"/>
          </a:solidFill>
          <a:latin typeface="Calibri" pitchFamily="34" charset="0"/>
        </a:defRPr>
      </a:lvl4pPr>
      <a:lvl5pPr algn="ctr" defTabSz="4983163" rtl="0" eaLnBrk="0" fontAlgn="base" hangingPunct="0">
        <a:spcBef>
          <a:spcPct val="0"/>
        </a:spcBef>
        <a:spcAft>
          <a:spcPct val="0"/>
        </a:spcAft>
        <a:defRPr sz="24000">
          <a:solidFill>
            <a:schemeClr val="tx1"/>
          </a:solidFill>
          <a:latin typeface="Calibri" pitchFamily="34" charset="0"/>
        </a:defRPr>
      </a:lvl5pPr>
      <a:lvl6pPr marL="457200" algn="ctr" defTabSz="4983163" rtl="0" fontAlgn="base">
        <a:spcBef>
          <a:spcPct val="0"/>
        </a:spcBef>
        <a:spcAft>
          <a:spcPct val="0"/>
        </a:spcAft>
        <a:defRPr sz="24000">
          <a:solidFill>
            <a:schemeClr val="tx1"/>
          </a:solidFill>
          <a:latin typeface="Calibri" pitchFamily="34" charset="0"/>
        </a:defRPr>
      </a:lvl6pPr>
      <a:lvl7pPr marL="914400" algn="ctr" defTabSz="4983163" rtl="0" fontAlgn="base">
        <a:spcBef>
          <a:spcPct val="0"/>
        </a:spcBef>
        <a:spcAft>
          <a:spcPct val="0"/>
        </a:spcAft>
        <a:defRPr sz="24000">
          <a:solidFill>
            <a:schemeClr val="tx1"/>
          </a:solidFill>
          <a:latin typeface="Calibri" pitchFamily="34" charset="0"/>
        </a:defRPr>
      </a:lvl7pPr>
      <a:lvl8pPr marL="1371600" algn="ctr" defTabSz="4983163" rtl="0" fontAlgn="base">
        <a:spcBef>
          <a:spcPct val="0"/>
        </a:spcBef>
        <a:spcAft>
          <a:spcPct val="0"/>
        </a:spcAft>
        <a:defRPr sz="24000">
          <a:solidFill>
            <a:schemeClr val="tx1"/>
          </a:solidFill>
          <a:latin typeface="Calibri" pitchFamily="34" charset="0"/>
        </a:defRPr>
      </a:lvl8pPr>
      <a:lvl9pPr marL="1828800" algn="ctr" defTabSz="4983163" rtl="0" fontAlgn="base">
        <a:spcBef>
          <a:spcPct val="0"/>
        </a:spcBef>
        <a:spcAft>
          <a:spcPct val="0"/>
        </a:spcAft>
        <a:defRPr sz="24000">
          <a:solidFill>
            <a:schemeClr val="tx1"/>
          </a:solidFill>
          <a:latin typeface="Calibri" pitchFamily="34" charset="0"/>
        </a:defRPr>
      </a:lvl9pPr>
    </p:titleStyle>
    <p:bodyStyle>
      <a:lvl1pPr marL="1868488" indent="-1868488" algn="l" defTabSz="4983163" rtl="0" eaLnBrk="0" fontAlgn="base" hangingPunct="0">
        <a:spcBef>
          <a:spcPct val="20000"/>
        </a:spcBef>
        <a:spcAft>
          <a:spcPct val="0"/>
        </a:spcAft>
        <a:buFont typeface="Arial" charset="0"/>
        <a:buChar char="•"/>
        <a:defRPr sz="17400" kern="1200">
          <a:solidFill>
            <a:schemeClr val="tx1"/>
          </a:solidFill>
          <a:latin typeface="+mn-lt"/>
          <a:ea typeface="+mn-ea"/>
          <a:cs typeface="+mn-cs"/>
        </a:defRPr>
      </a:lvl1pPr>
      <a:lvl2pPr marL="4048125" indent="-1557338" algn="l" defTabSz="4983163" rtl="0" eaLnBrk="0" fontAlgn="base" hangingPunct="0">
        <a:spcBef>
          <a:spcPct val="20000"/>
        </a:spcBef>
        <a:spcAft>
          <a:spcPct val="0"/>
        </a:spcAft>
        <a:buFont typeface="Arial" charset="0"/>
        <a:buChar char="–"/>
        <a:defRPr sz="15300" kern="1200">
          <a:solidFill>
            <a:schemeClr val="tx1"/>
          </a:solidFill>
          <a:latin typeface="+mn-lt"/>
          <a:ea typeface="+mn-ea"/>
          <a:cs typeface="+mn-cs"/>
        </a:defRPr>
      </a:lvl2pPr>
      <a:lvl3pPr marL="6229350" indent="-1244600" algn="l" defTabSz="4983163" rtl="0" eaLnBrk="0" fontAlgn="base" hangingPunct="0">
        <a:spcBef>
          <a:spcPct val="20000"/>
        </a:spcBef>
        <a:spcAft>
          <a:spcPct val="0"/>
        </a:spcAft>
        <a:buFont typeface="Arial" charset="0"/>
        <a:buChar char="•"/>
        <a:defRPr sz="13100" kern="1200">
          <a:solidFill>
            <a:schemeClr val="tx1"/>
          </a:solidFill>
          <a:latin typeface="+mn-lt"/>
          <a:ea typeface="+mn-ea"/>
          <a:cs typeface="+mn-cs"/>
        </a:defRPr>
      </a:lvl3pPr>
      <a:lvl4pPr marL="8720138" indent="-1244600" algn="l" defTabSz="4983163" rtl="0" eaLnBrk="0" fontAlgn="base" hangingPunct="0">
        <a:spcBef>
          <a:spcPct val="20000"/>
        </a:spcBef>
        <a:spcAft>
          <a:spcPct val="0"/>
        </a:spcAft>
        <a:buFont typeface="Arial" charset="0"/>
        <a:buChar char="–"/>
        <a:defRPr sz="10900" kern="1200">
          <a:solidFill>
            <a:schemeClr val="tx1"/>
          </a:solidFill>
          <a:latin typeface="+mn-lt"/>
          <a:ea typeface="+mn-ea"/>
          <a:cs typeface="+mn-cs"/>
        </a:defRPr>
      </a:lvl4pPr>
      <a:lvl5pPr marL="11212513" indent="-1244600" algn="l" defTabSz="4983163" rtl="0" eaLnBrk="0" fontAlgn="base" hangingPunct="0">
        <a:spcBef>
          <a:spcPct val="20000"/>
        </a:spcBef>
        <a:spcAft>
          <a:spcPct val="0"/>
        </a:spcAft>
        <a:buFont typeface="Arial" charset="0"/>
        <a:buChar char="»"/>
        <a:defRPr sz="10900" kern="1200">
          <a:solidFill>
            <a:schemeClr val="tx1"/>
          </a:solidFill>
          <a:latin typeface="+mn-lt"/>
          <a:ea typeface="+mn-ea"/>
          <a:cs typeface="+mn-cs"/>
        </a:defRPr>
      </a:lvl5pPr>
      <a:lvl6pPr marL="13704570" indent="-1245870" algn="l" defTabSz="4983480" rtl="0" eaLnBrk="1" latinLnBrk="0" hangingPunct="1">
        <a:spcBef>
          <a:spcPct val="20000"/>
        </a:spcBef>
        <a:buFont typeface="Arial" pitchFamily="34" charset="0"/>
        <a:buChar char="•"/>
        <a:defRPr sz="10900" kern="1200">
          <a:solidFill>
            <a:schemeClr val="tx1"/>
          </a:solidFill>
          <a:latin typeface="+mn-lt"/>
          <a:ea typeface="+mn-ea"/>
          <a:cs typeface="+mn-cs"/>
        </a:defRPr>
      </a:lvl6pPr>
      <a:lvl7pPr marL="16196310" indent="-1245870" algn="l" defTabSz="4983480" rtl="0" eaLnBrk="1" latinLnBrk="0" hangingPunct="1">
        <a:spcBef>
          <a:spcPct val="20000"/>
        </a:spcBef>
        <a:buFont typeface="Arial" pitchFamily="34" charset="0"/>
        <a:buChar char="•"/>
        <a:defRPr sz="10900" kern="1200">
          <a:solidFill>
            <a:schemeClr val="tx1"/>
          </a:solidFill>
          <a:latin typeface="+mn-lt"/>
          <a:ea typeface="+mn-ea"/>
          <a:cs typeface="+mn-cs"/>
        </a:defRPr>
      </a:lvl7pPr>
      <a:lvl8pPr marL="18688050" indent="-1245870" algn="l" defTabSz="4983480" rtl="0" eaLnBrk="1" latinLnBrk="0" hangingPunct="1">
        <a:spcBef>
          <a:spcPct val="20000"/>
        </a:spcBef>
        <a:buFont typeface="Arial" pitchFamily="34" charset="0"/>
        <a:buChar char="•"/>
        <a:defRPr sz="10900" kern="1200">
          <a:solidFill>
            <a:schemeClr val="tx1"/>
          </a:solidFill>
          <a:latin typeface="+mn-lt"/>
          <a:ea typeface="+mn-ea"/>
          <a:cs typeface="+mn-cs"/>
        </a:defRPr>
      </a:lvl8pPr>
      <a:lvl9pPr marL="21179790" indent="-1245870" algn="l" defTabSz="4983480" rtl="0" eaLnBrk="1" latinLnBrk="0" hangingPunct="1">
        <a:spcBef>
          <a:spcPct val="20000"/>
        </a:spcBef>
        <a:buFont typeface="Arial" pitchFamily="34" charset="0"/>
        <a:buChar char="•"/>
        <a:defRPr sz="10900" kern="1200">
          <a:solidFill>
            <a:schemeClr val="tx1"/>
          </a:solidFill>
          <a:latin typeface="+mn-lt"/>
          <a:ea typeface="+mn-ea"/>
          <a:cs typeface="+mn-cs"/>
        </a:defRPr>
      </a:lvl9pPr>
    </p:bodyStyle>
    <p:otherStyle>
      <a:defPPr>
        <a:defRPr lang="ca-ES"/>
      </a:defPPr>
      <a:lvl1pPr marL="0" algn="l" defTabSz="4983480" rtl="0" eaLnBrk="1" latinLnBrk="0" hangingPunct="1">
        <a:defRPr sz="9800" kern="1200">
          <a:solidFill>
            <a:schemeClr val="tx1"/>
          </a:solidFill>
          <a:latin typeface="+mn-lt"/>
          <a:ea typeface="+mn-ea"/>
          <a:cs typeface="+mn-cs"/>
        </a:defRPr>
      </a:lvl1pPr>
      <a:lvl2pPr marL="2491740" algn="l" defTabSz="4983480" rtl="0" eaLnBrk="1" latinLnBrk="0" hangingPunct="1">
        <a:defRPr sz="9800" kern="1200">
          <a:solidFill>
            <a:schemeClr val="tx1"/>
          </a:solidFill>
          <a:latin typeface="+mn-lt"/>
          <a:ea typeface="+mn-ea"/>
          <a:cs typeface="+mn-cs"/>
        </a:defRPr>
      </a:lvl2pPr>
      <a:lvl3pPr marL="4983480" algn="l" defTabSz="4983480" rtl="0" eaLnBrk="1" latinLnBrk="0" hangingPunct="1">
        <a:defRPr sz="9800" kern="1200">
          <a:solidFill>
            <a:schemeClr val="tx1"/>
          </a:solidFill>
          <a:latin typeface="+mn-lt"/>
          <a:ea typeface="+mn-ea"/>
          <a:cs typeface="+mn-cs"/>
        </a:defRPr>
      </a:lvl3pPr>
      <a:lvl4pPr marL="7475220" algn="l" defTabSz="4983480" rtl="0" eaLnBrk="1" latinLnBrk="0" hangingPunct="1">
        <a:defRPr sz="9800" kern="1200">
          <a:solidFill>
            <a:schemeClr val="tx1"/>
          </a:solidFill>
          <a:latin typeface="+mn-lt"/>
          <a:ea typeface="+mn-ea"/>
          <a:cs typeface="+mn-cs"/>
        </a:defRPr>
      </a:lvl4pPr>
      <a:lvl5pPr marL="9966960" algn="l" defTabSz="4983480" rtl="0" eaLnBrk="1" latinLnBrk="0" hangingPunct="1">
        <a:defRPr sz="9800" kern="1200">
          <a:solidFill>
            <a:schemeClr val="tx1"/>
          </a:solidFill>
          <a:latin typeface="+mn-lt"/>
          <a:ea typeface="+mn-ea"/>
          <a:cs typeface="+mn-cs"/>
        </a:defRPr>
      </a:lvl5pPr>
      <a:lvl6pPr marL="12458700" algn="l" defTabSz="4983480" rtl="0" eaLnBrk="1" latinLnBrk="0" hangingPunct="1">
        <a:defRPr sz="9800" kern="1200">
          <a:solidFill>
            <a:schemeClr val="tx1"/>
          </a:solidFill>
          <a:latin typeface="+mn-lt"/>
          <a:ea typeface="+mn-ea"/>
          <a:cs typeface="+mn-cs"/>
        </a:defRPr>
      </a:lvl6pPr>
      <a:lvl7pPr marL="14950440" algn="l" defTabSz="4983480" rtl="0" eaLnBrk="1" latinLnBrk="0" hangingPunct="1">
        <a:defRPr sz="9800" kern="1200">
          <a:solidFill>
            <a:schemeClr val="tx1"/>
          </a:solidFill>
          <a:latin typeface="+mn-lt"/>
          <a:ea typeface="+mn-ea"/>
          <a:cs typeface="+mn-cs"/>
        </a:defRPr>
      </a:lvl7pPr>
      <a:lvl8pPr marL="17442180" algn="l" defTabSz="4983480" rtl="0" eaLnBrk="1" latinLnBrk="0" hangingPunct="1">
        <a:defRPr sz="9800" kern="1200">
          <a:solidFill>
            <a:schemeClr val="tx1"/>
          </a:solidFill>
          <a:latin typeface="+mn-lt"/>
          <a:ea typeface="+mn-ea"/>
          <a:cs typeface="+mn-cs"/>
        </a:defRPr>
      </a:lvl8pPr>
      <a:lvl9pPr marL="19933920" algn="l" defTabSz="4983480"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www.fmri.uji.es/" TargetMode="Externa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65 Recortar rectángulo de esquina del mismo lado"/>
          <p:cNvSpPr/>
          <p:nvPr/>
        </p:nvSpPr>
        <p:spPr>
          <a:xfrm>
            <a:off x="0" y="34347150"/>
            <a:ext cx="32404050" cy="6054725"/>
          </a:xfrm>
          <a:prstGeom prst="snip2SameRect">
            <a:avLst/>
          </a:prstGeom>
        </p:spPr>
        <p:style>
          <a:lnRef idx="2">
            <a:schemeClr val="accent2"/>
          </a:lnRef>
          <a:fillRef idx="1">
            <a:schemeClr val="lt1"/>
          </a:fillRef>
          <a:effectRef idx="0">
            <a:schemeClr val="accent2"/>
          </a:effectRef>
          <a:fontRef idx="minor">
            <a:schemeClr val="dk1"/>
          </a:fontRef>
        </p:style>
        <p:txBody>
          <a:bodyPr tIns="0"/>
          <a:lstStyle/>
          <a:p>
            <a:pPr algn="ctr" defTabSz="4983480" fontAlgn="auto">
              <a:spcBef>
                <a:spcPts val="0"/>
              </a:spcBef>
              <a:spcAft>
                <a:spcPts val="0"/>
              </a:spcAft>
              <a:defRPr/>
            </a:pPr>
            <a:endParaRPr lang="en-GB" sz="6000" b="1" cap="all">
              <a:solidFill>
                <a:schemeClr val="accent4">
                  <a:lumMod val="50000"/>
                </a:schemeClr>
              </a:solidFill>
              <a:effectLst>
                <a:outerShdw blurRad="38100" dist="38100" dir="2700000" algn="tl">
                  <a:srgbClr val="000000">
                    <a:alpha val="43137"/>
                  </a:srgbClr>
                </a:outerShdw>
              </a:effectLst>
              <a:latin typeface="+mj-lt"/>
              <a:ea typeface="+mj-ea"/>
              <a:cs typeface="+mj-cs"/>
            </a:endParaRPr>
          </a:p>
          <a:p>
            <a:pPr algn="ctr" defTabSz="4983480" fontAlgn="auto">
              <a:spcBef>
                <a:spcPts val="0"/>
              </a:spcBef>
              <a:spcAft>
                <a:spcPts val="0"/>
              </a:spcAft>
              <a:defRPr/>
            </a:pPr>
            <a:endParaRPr lang="en-GB" sz="6000" b="1" cap="all">
              <a:solidFill>
                <a:schemeClr val="accent4">
                  <a:lumMod val="50000"/>
                </a:schemeClr>
              </a:solidFill>
              <a:effectLst>
                <a:outerShdw blurRad="38100" dist="38100" dir="2700000" algn="tl">
                  <a:srgbClr val="000000">
                    <a:alpha val="43137"/>
                  </a:srgbClr>
                </a:outerShdw>
              </a:effectLst>
              <a:latin typeface="+mj-lt"/>
              <a:ea typeface="+mj-ea"/>
              <a:cs typeface="+mj-cs"/>
            </a:endParaRPr>
          </a:p>
          <a:p>
            <a:pPr algn="ctr" defTabSz="4983480" fontAlgn="auto">
              <a:spcBef>
                <a:spcPts val="0"/>
              </a:spcBef>
              <a:spcAft>
                <a:spcPts val="0"/>
              </a:spcAft>
              <a:defRPr/>
            </a:pPr>
            <a:endParaRPr lang="en-GB" sz="6000" b="1" cap="all">
              <a:solidFill>
                <a:schemeClr val="accent4">
                  <a:lumMod val="50000"/>
                </a:schemeClr>
              </a:solidFill>
              <a:effectLst>
                <a:outerShdw blurRad="38100" dist="38100" dir="2700000" algn="tl">
                  <a:srgbClr val="000000">
                    <a:alpha val="43137"/>
                  </a:srgbClr>
                </a:outerShdw>
              </a:effectLst>
              <a:latin typeface="+mj-lt"/>
              <a:ea typeface="+mj-ea"/>
              <a:cs typeface="+mj-cs"/>
            </a:endParaRPr>
          </a:p>
          <a:p>
            <a:pPr algn="ctr" defTabSz="4983480" fontAlgn="auto">
              <a:spcBef>
                <a:spcPts val="0"/>
              </a:spcBef>
              <a:spcAft>
                <a:spcPts val="0"/>
              </a:spcAft>
              <a:defRPr/>
            </a:pPr>
            <a:endParaRPr lang="en-GB" sz="6000" b="1" cap="all">
              <a:solidFill>
                <a:schemeClr val="accent4">
                  <a:lumMod val="50000"/>
                </a:schemeClr>
              </a:solidFill>
              <a:effectLst>
                <a:outerShdw blurRad="38100" dist="38100" dir="2700000" algn="tl">
                  <a:srgbClr val="000000">
                    <a:alpha val="43137"/>
                  </a:srgbClr>
                </a:outerShdw>
              </a:effectLst>
              <a:latin typeface="+mj-lt"/>
              <a:ea typeface="+mj-ea"/>
              <a:cs typeface="+mj-cs"/>
            </a:endParaRPr>
          </a:p>
          <a:p>
            <a:pPr defTabSz="4983480" fontAlgn="auto">
              <a:spcBef>
                <a:spcPts val="0"/>
              </a:spcBef>
              <a:spcAft>
                <a:spcPts val="0"/>
              </a:spcAft>
              <a:defRPr/>
            </a:pPr>
            <a:endParaRPr lang="en-GB" sz="5000"/>
          </a:p>
          <a:p>
            <a:pPr defTabSz="4983480" fontAlgn="auto">
              <a:spcBef>
                <a:spcPts val="0"/>
              </a:spcBef>
              <a:spcAft>
                <a:spcPts val="0"/>
              </a:spcAft>
              <a:defRPr/>
            </a:pPr>
            <a:endParaRPr lang="en-GB" sz="5000"/>
          </a:p>
          <a:p>
            <a:pPr defTabSz="4983480" fontAlgn="auto">
              <a:spcBef>
                <a:spcPts val="0"/>
              </a:spcBef>
              <a:spcAft>
                <a:spcPts val="0"/>
              </a:spcAft>
              <a:defRPr/>
            </a:pPr>
            <a:endParaRPr lang="en-GB" sz="5000"/>
          </a:p>
          <a:p>
            <a:pPr defTabSz="4983480" fontAlgn="auto">
              <a:spcBef>
                <a:spcPts val="0"/>
              </a:spcBef>
              <a:spcAft>
                <a:spcPts val="0"/>
              </a:spcAft>
              <a:defRPr/>
            </a:pPr>
            <a:endParaRPr lang="en-GB" sz="5000"/>
          </a:p>
          <a:p>
            <a:pPr defTabSz="4983480" fontAlgn="auto">
              <a:spcBef>
                <a:spcPts val="0"/>
              </a:spcBef>
              <a:spcAft>
                <a:spcPts val="0"/>
              </a:spcAft>
              <a:defRPr/>
            </a:pPr>
            <a:endParaRPr lang="en-GB" sz="5000"/>
          </a:p>
          <a:p>
            <a:pPr defTabSz="4983480" fontAlgn="auto">
              <a:spcBef>
                <a:spcPts val="0"/>
              </a:spcBef>
              <a:spcAft>
                <a:spcPts val="0"/>
              </a:spcAft>
              <a:defRPr/>
            </a:pPr>
            <a:r>
              <a:rPr lang="en-GB" sz="5000"/>
              <a:t> </a:t>
            </a:r>
            <a:endParaRPr lang="ca-ES" sz="5000" b="1" u="sng" dirty="0"/>
          </a:p>
        </p:txBody>
      </p:sp>
      <p:grpSp>
        <p:nvGrpSpPr>
          <p:cNvPr id="15362" name="AutoShape 202"/>
          <p:cNvGrpSpPr>
            <a:grpSpLocks/>
          </p:cNvGrpSpPr>
          <p:nvPr/>
        </p:nvGrpSpPr>
        <p:grpSpPr bwMode="auto">
          <a:xfrm>
            <a:off x="7848600" y="26211213"/>
            <a:ext cx="16941800" cy="7753350"/>
            <a:chOff x="4938" y="16493"/>
            <a:chExt cx="10672" cy="4884"/>
          </a:xfrm>
        </p:grpSpPr>
        <p:pic>
          <p:nvPicPr>
            <p:cNvPr id="15470" name="AutoShape 202"/>
            <p:cNvPicPr>
              <a:picLocks noChangeArrowheads="1"/>
            </p:cNvPicPr>
            <p:nvPr/>
          </p:nvPicPr>
          <p:blipFill>
            <a:blip r:embed="rId3"/>
            <a:srcRect/>
            <a:stretch>
              <a:fillRect/>
            </a:stretch>
          </p:blipFill>
          <p:spPr bwMode="auto">
            <a:xfrm>
              <a:off x="4938" y="16493"/>
              <a:ext cx="10672" cy="4884"/>
            </a:xfrm>
            <a:prstGeom prst="rect">
              <a:avLst/>
            </a:prstGeom>
            <a:noFill/>
            <a:ln w="9525">
              <a:noFill/>
              <a:miter lim="800000"/>
              <a:headEnd/>
              <a:tailEnd/>
            </a:ln>
          </p:spPr>
        </p:pic>
        <p:sp>
          <p:nvSpPr>
            <p:cNvPr id="15471" name="Text Box 3"/>
            <p:cNvSpPr txBox="1">
              <a:spLocks noChangeArrowheads="1"/>
            </p:cNvSpPr>
            <p:nvPr/>
          </p:nvSpPr>
          <p:spPr bwMode="auto">
            <a:xfrm rot="10800000">
              <a:off x="6392" y="17162"/>
              <a:ext cx="7763" cy="3545"/>
            </a:xfrm>
            <a:prstGeom prst="rect">
              <a:avLst/>
            </a:prstGeom>
            <a:noFill/>
            <a:ln w="9525">
              <a:noFill/>
              <a:miter lim="800000"/>
              <a:headEnd/>
              <a:tailEnd/>
            </a:ln>
          </p:spPr>
          <p:txBody>
            <a:bodyPr rot="10800000" wrap="none" anchor="ctr"/>
            <a:lstStyle/>
            <a:p>
              <a:endParaRPr lang="es-ES"/>
            </a:p>
          </p:txBody>
        </p:sp>
      </p:grpSp>
      <p:sp>
        <p:nvSpPr>
          <p:cNvPr id="15363" name="AutoShape 200"/>
          <p:cNvSpPr>
            <a:spLocks noChangeArrowheads="1"/>
          </p:cNvSpPr>
          <p:nvPr/>
        </p:nvSpPr>
        <p:spPr bwMode="auto">
          <a:xfrm rot="-5400000">
            <a:off x="5313363" y="23250525"/>
            <a:ext cx="7302500" cy="14185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709 w 21600"/>
              <a:gd name="T13" fmla="*/ 6709 h 21600"/>
              <a:gd name="T14" fmla="*/ 14891 w 21600"/>
              <a:gd name="T15" fmla="*/ 14891 h 21600"/>
            </a:gdLst>
            <a:ahLst/>
            <a:cxnLst>
              <a:cxn ang="T8">
                <a:pos x="T0" y="T1"/>
              </a:cxn>
              <a:cxn ang="T9">
                <a:pos x="T2" y="T3"/>
              </a:cxn>
              <a:cxn ang="T10">
                <a:pos x="T4" y="T5"/>
              </a:cxn>
              <a:cxn ang="T11">
                <a:pos x="T6" y="T7"/>
              </a:cxn>
            </a:cxnLst>
            <a:rect l="T12" t="T13" r="T14" b="T15"/>
            <a:pathLst>
              <a:path w="21600" h="21600">
                <a:moveTo>
                  <a:pt x="0" y="0"/>
                </a:moveTo>
                <a:lnTo>
                  <a:pt x="9817" y="21600"/>
                </a:lnTo>
                <a:lnTo>
                  <a:pt x="11783" y="21600"/>
                </a:lnTo>
                <a:lnTo>
                  <a:pt x="21600" y="0"/>
                </a:lnTo>
                <a:close/>
              </a:path>
            </a:pathLst>
          </a:custGeom>
          <a:gradFill rotWithShape="1">
            <a:gsLst>
              <a:gs pos="0">
                <a:srgbClr val="FFCC00">
                  <a:alpha val="50000"/>
                </a:srgbClr>
              </a:gs>
              <a:gs pos="100000">
                <a:srgbClr val="765E00"/>
              </a:gs>
            </a:gsLst>
            <a:lin ang="5400000" scaled="1"/>
          </a:gradFill>
          <a:ln w="9525">
            <a:solidFill>
              <a:schemeClr val="tx1"/>
            </a:solidFill>
            <a:miter lim="800000"/>
            <a:headEnd/>
            <a:tailEnd/>
          </a:ln>
        </p:spPr>
        <p:txBody>
          <a:bodyPr wrap="none" anchor="ctr"/>
          <a:lstStyle/>
          <a:p>
            <a:endParaRPr lang="es-ES"/>
          </a:p>
        </p:txBody>
      </p:sp>
      <p:sp>
        <p:nvSpPr>
          <p:cNvPr id="2249" name="AutoShape 201"/>
          <p:cNvSpPr>
            <a:spLocks noChangeArrowheads="1"/>
          </p:cNvSpPr>
          <p:nvPr/>
        </p:nvSpPr>
        <p:spPr bwMode="auto">
          <a:xfrm rot="26869915">
            <a:off x="19788188" y="23036213"/>
            <a:ext cx="7302500" cy="14185900"/>
          </a:xfrm>
          <a:custGeom>
            <a:avLst/>
            <a:gdLst>
              <a:gd name="G0" fmla="+- 9817 0 0"/>
              <a:gd name="G1" fmla="+- 21600 0 9817"/>
              <a:gd name="G2" fmla="*/ 9817 1 2"/>
              <a:gd name="G3" fmla="+- 21600 0 G2"/>
              <a:gd name="G4" fmla="+/ 9817 21600 2"/>
              <a:gd name="G5" fmla="+/ G1 0 2"/>
              <a:gd name="G6" fmla="*/ 21600 21600 9817"/>
              <a:gd name="G7" fmla="*/ G6 1 2"/>
              <a:gd name="G8" fmla="+- 21600 0 G7"/>
              <a:gd name="G9" fmla="*/ 21600 1 2"/>
              <a:gd name="G10" fmla="+- 9817 0 G9"/>
              <a:gd name="G11" fmla="?: G10 G8 0"/>
              <a:gd name="G12" fmla="?: G10 G7 21600"/>
              <a:gd name="T0" fmla="*/ 16691 w 21600"/>
              <a:gd name="T1" fmla="*/ 10800 h 21600"/>
              <a:gd name="T2" fmla="*/ 10800 w 21600"/>
              <a:gd name="T3" fmla="*/ 21600 h 21600"/>
              <a:gd name="T4" fmla="*/ 4909 w 21600"/>
              <a:gd name="T5" fmla="*/ 10800 h 21600"/>
              <a:gd name="T6" fmla="*/ 10800 w 21600"/>
              <a:gd name="T7" fmla="*/ 0 h 21600"/>
              <a:gd name="T8" fmla="*/ 6709 w 21600"/>
              <a:gd name="T9" fmla="*/ 6709 h 21600"/>
              <a:gd name="T10" fmla="*/ 14891 w 21600"/>
              <a:gd name="T11" fmla="*/ 14891 h 21600"/>
            </a:gdLst>
            <a:ahLst/>
            <a:cxnLst>
              <a:cxn ang="0">
                <a:pos x="T0" y="T1"/>
              </a:cxn>
              <a:cxn ang="0">
                <a:pos x="T2" y="T3"/>
              </a:cxn>
              <a:cxn ang="0">
                <a:pos x="T4" y="T5"/>
              </a:cxn>
              <a:cxn ang="0">
                <a:pos x="T6" y="T7"/>
              </a:cxn>
            </a:cxnLst>
            <a:rect l="T8" t="T9" r="T10" b="T11"/>
            <a:pathLst>
              <a:path w="21600" h="21600">
                <a:moveTo>
                  <a:pt x="0" y="0"/>
                </a:moveTo>
                <a:lnTo>
                  <a:pt x="9817" y="21600"/>
                </a:lnTo>
                <a:lnTo>
                  <a:pt x="11783" y="21600"/>
                </a:lnTo>
                <a:lnTo>
                  <a:pt x="21600" y="0"/>
                </a:lnTo>
                <a:close/>
              </a:path>
            </a:pathLst>
          </a:custGeom>
          <a:gradFill rotWithShape="1">
            <a:gsLst>
              <a:gs pos="0">
                <a:schemeClr val="folHlink">
                  <a:alpha val="50000"/>
                </a:schemeClr>
              </a:gs>
              <a:gs pos="100000">
                <a:schemeClr val="folHlink">
                  <a:gamma/>
                  <a:shade val="46275"/>
                  <a:invGamma/>
                </a:schemeClr>
              </a:gs>
            </a:gsLst>
            <a:lin ang="5400000" scaled="1"/>
          </a:gradFill>
          <a:ln w="9525">
            <a:solidFill>
              <a:schemeClr val="tx1"/>
            </a:solidFill>
            <a:miter lim="800000"/>
            <a:headEnd/>
            <a:tailEnd/>
          </a:ln>
          <a:effectLst/>
        </p:spPr>
        <p:txBody>
          <a:bodyPr wrap="none" anchor="ctr"/>
          <a:lstStyle/>
          <a:p>
            <a:pPr>
              <a:defRPr/>
            </a:pPr>
            <a:endParaRPr lang="es-ES"/>
          </a:p>
        </p:txBody>
      </p:sp>
      <p:sp>
        <p:nvSpPr>
          <p:cNvPr id="15365" name="AutoShape 199"/>
          <p:cNvSpPr>
            <a:spLocks noChangeArrowheads="1"/>
          </p:cNvSpPr>
          <p:nvPr/>
        </p:nvSpPr>
        <p:spPr bwMode="auto">
          <a:xfrm>
            <a:off x="0" y="22793325"/>
            <a:ext cx="13033375" cy="3260725"/>
          </a:xfrm>
          <a:prstGeom prst="roundRect">
            <a:avLst>
              <a:gd name="adj" fmla="val 16667"/>
            </a:avLst>
          </a:prstGeom>
          <a:solidFill>
            <a:srgbClr val="33CCCC"/>
          </a:solidFill>
          <a:ln w="9525">
            <a:solidFill>
              <a:schemeClr val="tx1"/>
            </a:solidFill>
            <a:round/>
            <a:headEnd/>
            <a:tailEnd/>
          </a:ln>
        </p:spPr>
        <p:txBody>
          <a:bodyPr wrap="none" anchor="ctr"/>
          <a:lstStyle/>
          <a:p>
            <a:endParaRPr lang="en-GB"/>
          </a:p>
        </p:txBody>
      </p:sp>
      <p:sp>
        <p:nvSpPr>
          <p:cNvPr id="15366" name="1 Título"/>
          <p:cNvSpPr>
            <a:spLocks noGrp="1"/>
          </p:cNvSpPr>
          <p:nvPr>
            <p:ph type="ctrTitle"/>
          </p:nvPr>
        </p:nvSpPr>
        <p:spPr>
          <a:xfrm>
            <a:off x="4537075" y="1173163"/>
            <a:ext cx="26874788" cy="3235325"/>
          </a:xfrm>
        </p:spPr>
        <p:txBody>
          <a:bodyPr/>
          <a:lstStyle/>
          <a:p>
            <a:pPr eaLnBrk="1" hangingPunct="1"/>
            <a:r>
              <a:rPr lang="en-GB" sz="10000" b="1" smtClean="0">
                <a:solidFill>
                  <a:srgbClr val="008000"/>
                </a:solidFill>
              </a:rPr>
              <a:t>Reading salt activates the gustatory cortex</a:t>
            </a:r>
            <a:r>
              <a:rPr lang="en-GB" sz="8000" smtClean="0">
                <a:solidFill>
                  <a:srgbClr val="008000"/>
                </a:solidFill>
              </a:rPr>
              <a:t>.</a:t>
            </a:r>
            <a:r>
              <a:rPr lang="en-GB" sz="8000" smtClean="0">
                <a:solidFill>
                  <a:srgbClr val="AB0043"/>
                </a:solidFill>
              </a:rPr>
              <a:t/>
            </a:r>
            <a:br>
              <a:rPr lang="en-GB" sz="8000" smtClean="0">
                <a:solidFill>
                  <a:srgbClr val="AB0043"/>
                </a:solidFill>
              </a:rPr>
            </a:br>
            <a:r>
              <a:rPr lang="en-GB" sz="5000" b="1" smtClean="0"/>
              <a:t>A. Barrós-Loscertales</a:t>
            </a:r>
            <a:r>
              <a:rPr lang="en-GB" sz="5000" b="1" baseline="30000" smtClean="0"/>
              <a:t>1</a:t>
            </a:r>
            <a:r>
              <a:rPr lang="en-GB" sz="5000" b="1" smtClean="0"/>
              <a:t>, J. Gonzalez, N. Ventura-Campos</a:t>
            </a:r>
            <a:r>
              <a:rPr lang="en-GB" sz="5000" b="1" baseline="30000" smtClean="0"/>
              <a:t>1</a:t>
            </a:r>
            <a:r>
              <a:rPr lang="en-GB" sz="5000" b="1" smtClean="0"/>
              <a:t>, J.C. Bustamante, V. Costumero, A.J. Cruz Gómez, C. Ávila</a:t>
            </a:r>
            <a:r>
              <a:rPr lang="en-GB" sz="5000" b="1" baseline="30000" smtClean="0"/>
              <a:t>1</a:t>
            </a:r>
            <a:r>
              <a:rPr lang="en-GB" sz="5000" b="1" smtClean="0"/>
              <a:t/>
            </a:r>
            <a:br>
              <a:rPr lang="en-GB" sz="5000" b="1" smtClean="0"/>
            </a:br>
            <a:r>
              <a:rPr lang="en-GB" sz="5000" i="1" smtClean="0"/>
              <a:t>Universitat Jaume I, Castelló, Spain</a:t>
            </a:r>
            <a:r>
              <a:rPr lang="en-GB" sz="5000" smtClean="0"/>
              <a:t> </a:t>
            </a:r>
            <a:br>
              <a:rPr lang="en-GB" sz="5000" smtClean="0"/>
            </a:br>
            <a:r>
              <a:rPr lang="en-GB" sz="3200" smtClean="0"/>
              <a:t>barros@psb.uji.es</a:t>
            </a:r>
          </a:p>
        </p:txBody>
      </p:sp>
      <p:pic>
        <p:nvPicPr>
          <p:cNvPr id="15367" name="Picture 5"/>
          <p:cNvPicPr>
            <a:picLocks noChangeAspect="1" noChangeArrowheads="1"/>
          </p:cNvPicPr>
          <p:nvPr/>
        </p:nvPicPr>
        <p:blipFill>
          <a:blip r:embed="rId4"/>
          <a:srcRect/>
          <a:stretch>
            <a:fillRect/>
          </a:stretch>
        </p:blipFill>
        <p:spPr bwMode="auto">
          <a:xfrm>
            <a:off x="1093788" y="520700"/>
            <a:ext cx="3406775" cy="3954463"/>
          </a:xfrm>
          <a:prstGeom prst="rect">
            <a:avLst/>
          </a:prstGeom>
          <a:noFill/>
          <a:ln w="9525">
            <a:noFill/>
            <a:miter lim="800000"/>
            <a:headEnd/>
            <a:tailEnd/>
          </a:ln>
        </p:spPr>
      </p:pic>
      <p:sp>
        <p:nvSpPr>
          <p:cNvPr id="15368" name="1 Título"/>
          <p:cNvSpPr txBox="1">
            <a:spLocks/>
          </p:cNvSpPr>
          <p:nvPr/>
        </p:nvSpPr>
        <p:spPr bwMode="auto">
          <a:xfrm>
            <a:off x="128588" y="4387850"/>
            <a:ext cx="5400675" cy="1336675"/>
          </a:xfrm>
          <a:prstGeom prst="rect">
            <a:avLst/>
          </a:prstGeom>
          <a:noFill/>
          <a:ln w="9525">
            <a:noFill/>
            <a:miter lim="800000"/>
            <a:headEnd/>
            <a:tailEnd/>
          </a:ln>
        </p:spPr>
        <p:txBody>
          <a:bodyPr lIns="498348" tIns="249174" rIns="498348" bIns="249174" anchor="ctr"/>
          <a:lstStyle/>
          <a:p>
            <a:pPr algn="ctr"/>
            <a:r>
              <a:rPr lang="en-GB" sz="4000" b="1">
                <a:solidFill>
                  <a:srgbClr val="002E69"/>
                </a:solidFill>
                <a:latin typeface="Calibri" pitchFamily="34" charset="0"/>
              </a:rPr>
              <a:t> </a:t>
            </a:r>
            <a:r>
              <a:rPr lang="en-GB" sz="4000" b="1">
                <a:solidFill>
                  <a:srgbClr val="002E69"/>
                </a:solidFill>
                <a:latin typeface="Calibri" pitchFamily="34" charset="0"/>
                <a:hlinkClick r:id="rId5"/>
              </a:rPr>
              <a:t>www.fmri.uji.es</a:t>
            </a:r>
            <a:r>
              <a:rPr lang="en-GB" sz="4000" b="1">
                <a:solidFill>
                  <a:srgbClr val="002E69"/>
                </a:solidFill>
                <a:latin typeface="Calibri" pitchFamily="34" charset="0"/>
              </a:rPr>
              <a:t>     </a:t>
            </a:r>
          </a:p>
        </p:txBody>
      </p:sp>
      <p:sp>
        <p:nvSpPr>
          <p:cNvPr id="9" name="8 Redondear rectángulo de esquina diagonal"/>
          <p:cNvSpPr/>
          <p:nvPr/>
        </p:nvSpPr>
        <p:spPr>
          <a:xfrm>
            <a:off x="0" y="5486400"/>
            <a:ext cx="32404050" cy="6437313"/>
          </a:xfrm>
          <a:prstGeom prst="round2DiagRect">
            <a:avLst/>
          </a:prstGeom>
          <a:solidFill>
            <a:srgbClr val="92D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6000" b="1">
                <a:solidFill>
                  <a:srgbClr val="34003F"/>
                </a:solidFill>
                <a:effectLst>
                  <a:outerShdw blurRad="38100" dist="38100" dir="2700000" algn="tl">
                    <a:srgbClr val="000000"/>
                  </a:outerShdw>
                </a:effectLst>
              </a:rPr>
              <a:t>INTRODUCTION: </a:t>
            </a:r>
          </a:p>
          <a:p>
            <a:pPr algn="just"/>
            <a:r>
              <a:rPr lang="en-GB" sz="5000" b="1">
                <a:solidFill>
                  <a:srgbClr val="262626"/>
                </a:solidFill>
              </a:rPr>
              <a:t> </a:t>
            </a:r>
            <a:r>
              <a:rPr lang="en-GB" sz="5000" b="1">
                <a:solidFill>
                  <a:srgbClr val="0D0D0D"/>
                </a:solidFill>
              </a:rPr>
              <a:t>Words are frequently used together with their referent objects and actions. A theoretical perspective (Pulvermüller, 2001) proposes that words are processed by distributed neural assemblies with cortical topographies that reflect aspects of their references (e.g., feet homunculus activation when reading “kick”) underlying semantic representations.</a:t>
            </a:r>
          </a:p>
          <a:p>
            <a:pPr algn="just"/>
            <a:r>
              <a:rPr lang="en-GB" sz="5000" b="1">
                <a:solidFill>
                  <a:srgbClr val="0D0D0D"/>
                </a:solidFill>
              </a:rPr>
              <a:t>   Previous results tested differential activations of brain areas when action or perceptual words were processed (Martin et al., 1995; Pulvermüller et al., 2005; Gonzalez et al., 2006). Our objective was to test whether words whose meanings have strong gustatory associations would activate primary and secondary gustatory regions such as the insula, the thalamus, the frontal operculum and the orbitofrontal cortex.</a:t>
            </a:r>
          </a:p>
        </p:txBody>
      </p:sp>
      <p:sp>
        <p:nvSpPr>
          <p:cNvPr id="12" name="11 Recortar rectángulo de esquina diagonal"/>
          <p:cNvSpPr/>
          <p:nvPr/>
        </p:nvSpPr>
        <p:spPr>
          <a:xfrm>
            <a:off x="0" y="11987213"/>
            <a:ext cx="32404050" cy="6188075"/>
          </a:xfrm>
          <a:prstGeom prst="snip2DiagRect">
            <a:avLst/>
          </a:prstGeom>
          <a:solidFill>
            <a:schemeClr val="tx1">
              <a:lumMod val="50000"/>
              <a:lumOff val="5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algn="ctr">
              <a:defRPr/>
            </a:pPr>
            <a:r>
              <a:rPr lang="en-GB" sz="6000" b="1" dirty="0">
                <a:solidFill>
                  <a:srgbClr val="34003F"/>
                </a:solidFill>
                <a:effectLst>
                  <a:outerShdw blurRad="38100" dist="38100" dir="2700000" algn="tl">
                    <a:srgbClr val="000000"/>
                  </a:outerShdw>
                </a:effectLst>
              </a:rPr>
              <a:t>METHODS:</a:t>
            </a:r>
          </a:p>
          <a:p>
            <a:pPr algn="just">
              <a:defRPr/>
            </a:pPr>
            <a:r>
              <a:rPr lang="en-GB" sz="4800" b="1" dirty="0">
                <a:solidFill>
                  <a:srgbClr val="008000"/>
                </a:solidFill>
              </a:rPr>
              <a:t>  Fifty-nine right-handed participants (29 females; mean age=22.51; SD=3.90)</a:t>
            </a:r>
            <a:r>
              <a:rPr lang="en-GB" sz="4800" b="1" dirty="0">
                <a:solidFill>
                  <a:srgbClr val="006400"/>
                </a:solidFill>
              </a:rPr>
              <a:t> carefully read words with and without gustatory connotations in a block-design fashion in single run in the scanner. </a:t>
            </a:r>
          </a:p>
          <a:p>
            <a:pPr algn="just">
              <a:defRPr/>
            </a:pPr>
            <a:r>
              <a:rPr lang="en-GB" sz="4800" b="1" dirty="0">
                <a:solidFill>
                  <a:srgbClr val="006400"/>
                </a:solidFill>
              </a:rPr>
              <a:t>  These two sets, of 50 words each, were matched by valence, arousal, </a:t>
            </a:r>
            <a:r>
              <a:rPr lang="en-GB" sz="4800" b="1" dirty="0" err="1">
                <a:solidFill>
                  <a:srgbClr val="006400"/>
                </a:solidFill>
              </a:rPr>
              <a:t>imaginability</a:t>
            </a:r>
            <a:r>
              <a:rPr lang="en-GB" sz="4800" b="1" dirty="0">
                <a:solidFill>
                  <a:srgbClr val="006400"/>
                </a:solidFill>
              </a:rPr>
              <a:t>, frequency of use, number of letters and syllables, but differed in gustatory associations. Furthermore, a third condition included strings of hash signs which matched the word lengths in the other two conditions. Strings and words were briefly presented for 200 </a:t>
            </a:r>
            <a:r>
              <a:rPr lang="en-GB" sz="4800" b="1" dirty="0" err="1">
                <a:solidFill>
                  <a:srgbClr val="006400"/>
                </a:solidFill>
              </a:rPr>
              <a:t>ms.</a:t>
            </a:r>
            <a:r>
              <a:rPr lang="en-GB" sz="4800" b="1" dirty="0">
                <a:solidFill>
                  <a:srgbClr val="006400"/>
                </a:solidFill>
              </a:rPr>
              <a:t> with a SOA of 2000 </a:t>
            </a:r>
            <a:r>
              <a:rPr lang="en-GB" sz="4800" b="1" dirty="0" err="1">
                <a:solidFill>
                  <a:srgbClr val="006400"/>
                </a:solidFill>
              </a:rPr>
              <a:t>ms.</a:t>
            </a:r>
            <a:r>
              <a:rPr lang="en-GB" sz="4800" b="1" dirty="0">
                <a:solidFill>
                  <a:srgbClr val="006400"/>
                </a:solidFill>
              </a:rPr>
              <a:t> for 320 s. After the scanner session, participants (n=41, mean age= 23.21; SD=4.23) filled in a questionnaire with a 7-point scale to rate the relevance of the gustatory, olfactory, visual and action association of these words. </a:t>
            </a:r>
            <a:endParaRPr lang="en-GB" sz="4800" b="1" dirty="0">
              <a:solidFill>
                <a:srgbClr val="006400"/>
              </a:solidFill>
              <a:effectLst>
                <a:outerShdw blurRad="38100" dist="38100" dir="2700000" algn="tl">
                  <a:srgbClr val="000000"/>
                </a:outerShdw>
              </a:effectLst>
            </a:endParaRPr>
          </a:p>
        </p:txBody>
      </p:sp>
      <p:graphicFrame>
        <p:nvGraphicFramePr>
          <p:cNvPr id="2164" name="Group 116"/>
          <p:cNvGraphicFramePr>
            <a:graphicFrameLocks noGrp="1"/>
          </p:cNvGraphicFramePr>
          <p:nvPr/>
        </p:nvGraphicFramePr>
        <p:xfrm>
          <a:off x="12241213" y="35410775"/>
          <a:ext cx="8437562" cy="3382963"/>
        </p:xfrm>
        <a:graphic>
          <a:graphicData uri="http://schemas.openxmlformats.org/drawingml/2006/table">
            <a:tbl>
              <a:tblPr/>
              <a:tblGrid>
                <a:gridCol w="8437562"/>
              </a:tblGrid>
              <a:tr h="3375025">
                <a:tc>
                  <a:txBody>
                    <a:bodyPr/>
                    <a:lstStyle/>
                    <a:p>
                      <a:pPr marL="0" marR="0" lvl="0" indent="0" algn="l" defTabSz="4983163" rtl="0" eaLnBrk="1" fontAlgn="base" latinLnBrk="0" hangingPunct="1">
                        <a:lnSpc>
                          <a:spcPct val="100000"/>
                        </a:lnSpc>
                        <a:spcBef>
                          <a:spcPct val="0"/>
                        </a:spcBef>
                        <a:spcAft>
                          <a:spcPct val="0"/>
                        </a:spcAft>
                        <a:buClrTx/>
                        <a:buSzTx/>
                        <a:buFontTx/>
                        <a:buNone/>
                        <a:tabLst/>
                      </a:pPr>
                      <a:r>
                        <a:rPr kumimoji="0" lang="en-GB" sz="3600" b="1" i="0" u="none" strike="noStrike" cap="none" normalizeH="0" baseline="0" smtClean="0">
                          <a:ln>
                            <a:noFill/>
                          </a:ln>
                          <a:solidFill>
                            <a:schemeClr val="tx1"/>
                          </a:solidFill>
                          <a:effectLst/>
                          <a:latin typeface="Calibri" pitchFamily="34" charset="0"/>
                        </a:rPr>
                        <a:t>Figure 3. CONJUCTION ANALYSIS: TASTY WORDS &amp; CONTROL WORDS</a:t>
                      </a:r>
                      <a:r>
                        <a:rPr kumimoji="0" lang="en-GB" sz="3600" b="0" i="0" u="none" strike="noStrike" cap="none" normalizeH="0" baseline="0" smtClean="0">
                          <a:ln>
                            <a:noFill/>
                          </a:ln>
                          <a:solidFill>
                            <a:schemeClr val="tx1"/>
                          </a:solidFill>
                          <a:effectLst/>
                          <a:latin typeface="Calibri" pitchFamily="34" charset="0"/>
                        </a:rPr>
                        <a:t> (p&lt;0.05, FWE--corrected): left inferior frontal gyrus (BA44/45), along the left superior temporal gyrus (BA21/22) and supplementary motor area (BA6).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6C196"/>
                        </a:gs>
                        <a:gs pos="50000">
                          <a:srgbClr val="C0D7C0"/>
                        </a:gs>
                        <a:gs pos="100000">
                          <a:srgbClr val="E1EBE1"/>
                        </a:gs>
                      </a:gsLst>
                      <a:lin ang="2700000" scaled="1"/>
                    </a:gradFill>
                  </a:tcPr>
                </a:tc>
              </a:tr>
            </a:tbl>
          </a:graphicData>
        </a:graphic>
      </p:graphicFrame>
      <p:graphicFrame>
        <p:nvGraphicFramePr>
          <p:cNvPr id="2163" name="Group 115"/>
          <p:cNvGraphicFramePr>
            <a:graphicFrameLocks noGrp="1"/>
          </p:cNvGraphicFramePr>
          <p:nvPr/>
        </p:nvGraphicFramePr>
        <p:xfrm>
          <a:off x="1512888" y="35267900"/>
          <a:ext cx="7343775" cy="3932238"/>
        </p:xfrm>
        <a:graphic>
          <a:graphicData uri="http://schemas.openxmlformats.org/drawingml/2006/table">
            <a:tbl>
              <a:tblPr/>
              <a:tblGrid>
                <a:gridCol w="7343775"/>
              </a:tblGrid>
              <a:tr h="3714750">
                <a:tc>
                  <a:txBody>
                    <a:bodyPr/>
                    <a:lstStyle/>
                    <a:p>
                      <a:pPr marL="0" marR="0" lvl="0" indent="0" algn="l" defTabSz="4983163" rtl="0" eaLnBrk="1" fontAlgn="base" latinLnBrk="0" hangingPunct="1">
                        <a:lnSpc>
                          <a:spcPct val="100000"/>
                        </a:lnSpc>
                        <a:spcBef>
                          <a:spcPct val="0"/>
                        </a:spcBef>
                        <a:spcAft>
                          <a:spcPct val="0"/>
                        </a:spcAft>
                        <a:buClrTx/>
                        <a:buSzTx/>
                        <a:buFontTx/>
                        <a:buNone/>
                        <a:tabLst/>
                      </a:pPr>
                      <a:r>
                        <a:rPr kumimoji="0" lang="en-GB" sz="3600" b="1" i="0" u="none" strike="noStrike" cap="none" normalizeH="0" baseline="0" smtClean="0">
                          <a:ln>
                            <a:noFill/>
                          </a:ln>
                          <a:solidFill>
                            <a:schemeClr val="tx1"/>
                          </a:solidFill>
                          <a:effectLst/>
                          <a:latin typeface="Calibri" pitchFamily="34" charset="0"/>
                        </a:rPr>
                        <a:t>Figure 1</a:t>
                      </a:r>
                      <a:r>
                        <a:rPr kumimoji="0" lang="en-GB" sz="3600" b="0" i="0" u="none" strike="noStrike" cap="none" normalizeH="0" baseline="0" smtClean="0">
                          <a:ln>
                            <a:noFill/>
                          </a:ln>
                          <a:solidFill>
                            <a:schemeClr val="tx1"/>
                          </a:solidFill>
                          <a:effectLst/>
                          <a:latin typeface="Calibri" pitchFamily="34" charset="0"/>
                        </a:rPr>
                        <a:t>. </a:t>
                      </a:r>
                      <a:r>
                        <a:rPr kumimoji="0" lang="en-GB" sz="3600" b="1" i="0" u="none" strike="noStrike" cap="none" normalizeH="0" baseline="0" smtClean="0">
                          <a:ln>
                            <a:noFill/>
                          </a:ln>
                          <a:solidFill>
                            <a:schemeClr val="tx1"/>
                          </a:solidFill>
                          <a:effectLst/>
                          <a:latin typeface="Calibri" pitchFamily="34" charset="0"/>
                        </a:rPr>
                        <a:t>TASTY WORDS &gt; CONTROL WORDS</a:t>
                      </a:r>
                      <a:r>
                        <a:rPr kumimoji="0" lang="en-GB" sz="3600" b="0" i="0" u="none" strike="noStrike" cap="none" normalizeH="0" baseline="0" smtClean="0">
                          <a:ln>
                            <a:noFill/>
                          </a:ln>
                          <a:solidFill>
                            <a:schemeClr val="tx1"/>
                          </a:solidFill>
                          <a:effectLst/>
                          <a:latin typeface="Calibri" pitchFamily="34" charset="0"/>
                        </a:rPr>
                        <a:t> (p&lt;0.01, FDR-corrected): left frontal operculum, lateral orbitofrontal gyrus, insula, thalamus and subthalamic nucleus. The opposite contrast (Control&gt;Tasty) did not show any significant result.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6C196"/>
                        </a:gs>
                        <a:gs pos="50000">
                          <a:srgbClr val="C0D7C0"/>
                        </a:gs>
                        <a:gs pos="100000">
                          <a:srgbClr val="E1EBE1"/>
                        </a:gs>
                      </a:gsLst>
                      <a:path path="rect">
                        <a:fillToRect l="100000" b="100000"/>
                      </a:path>
                    </a:gradFill>
                  </a:tcPr>
                </a:tc>
              </a:tr>
            </a:tbl>
          </a:graphicData>
        </a:graphic>
      </p:graphicFrame>
      <p:sp>
        <p:nvSpPr>
          <p:cNvPr id="74" name="73 Flecha derecha"/>
          <p:cNvSpPr/>
          <p:nvPr/>
        </p:nvSpPr>
        <p:spPr>
          <a:xfrm>
            <a:off x="18067338" y="41729025"/>
            <a:ext cx="771525" cy="631825"/>
          </a:xfrm>
          <a:prstGeom prst="rightArrow">
            <a:avLst/>
          </a:prstGeom>
          <a:solidFill>
            <a:srgbClr val="008000"/>
          </a:solidFill>
          <a:ln>
            <a:solidFill>
              <a:srgbClr val="006400"/>
            </a:solidFill>
          </a:ln>
        </p:spPr>
        <p:style>
          <a:lnRef idx="2">
            <a:schemeClr val="accent2"/>
          </a:lnRef>
          <a:fillRef idx="1">
            <a:schemeClr val="lt1"/>
          </a:fillRef>
          <a:effectRef idx="0">
            <a:schemeClr val="accent2"/>
          </a:effectRef>
          <a:fontRef idx="minor">
            <a:schemeClr val="dk1"/>
          </a:fontRef>
        </p:style>
        <p:txBody>
          <a:bodyPr anchor="ctr"/>
          <a:lstStyle/>
          <a:p>
            <a:pPr algn="ctr" defTabSz="4983480" fontAlgn="auto">
              <a:spcBef>
                <a:spcPts val="0"/>
              </a:spcBef>
              <a:spcAft>
                <a:spcPts val="0"/>
              </a:spcAft>
              <a:defRPr/>
            </a:pPr>
            <a:endParaRPr lang="ca-ES" sz="5000" b="1" u="sng" dirty="0"/>
          </a:p>
        </p:txBody>
      </p:sp>
      <p:sp>
        <p:nvSpPr>
          <p:cNvPr id="76" name="75 Redondear rectángulo de esquina diagonal"/>
          <p:cNvSpPr>
            <a:spLocks noChangeArrowheads="1"/>
          </p:cNvSpPr>
          <p:nvPr/>
        </p:nvSpPr>
        <p:spPr bwMode="auto">
          <a:xfrm>
            <a:off x="0" y="40373300"/>
            <a:ext cx="32404050" cy="5102225"/>
          </a:xfrm>
          <a:custGeom>
            <a:avLst/>
            <a:gdLst>
              <a:gd name="T0" fmla="*/ 36004500 w 36004500"/>
              <a:gd name="T1" fmla="*/ 1500188 h 3000375"/>
              <a:gd name="T2" fmla="*/ 18002250 w 36004500"/>
              <a:gd name="T3" fmla="*/ 3000375 h 3000375"/>
              <a:gd name="T4" fmla="*/ 0 w 36004500"/>
              <a:gd name="T5" fmla="*/ 1500188 h 3000375"/>
              <a:gd name="T6" fmla="*/ 18002250 w 36004500"/>
              <a:gd name="T7" fmla="*/ 0 h 3000375"/>
              <a:gd name="T8" fmla="*/ 0 60000 65536"/>
              <a:gd name="T9" fmla="*/ 5898240 60000 65536"/>
              <a:gd name="T10" fmla="*/ 11796480 60000 65536"/>
              <a:gd name="T11" fmla="*/ 17694720 60000 65536"/>
              <a:gd name="T12" fmla="*/ 146466 w 36004500"/>
              <a:gd name="T13" fmla="*/ 146466 h 3000375"/>
              <a:gd name="T14" fmla="*/ 35858034 w 36004500"/>
              <a:gd name="T15" fmla="*/ 2853909 h 3000375"/>
            </a:gdLst>
            <a:ahLst/>
            <a:cxnLst>
              <a:cxn ang="T8">
                <a:pos x="T0" y="T1"/>
              </a:cxn>
              <a:cxn ang="T9">
                <a:pos x="T2" y="T3"/>
              </a:cxn>
              <a:cxn ang="T10">
                <a:pos x="T4" y="T5"/>
              </a:cxn>
              <a:cxn ang="T11">
                <a:pos x="T6" y="T7"/>
              </a:cxn>
            </a:cxnLst>
            <a:rect l="T12" t="T13" r="T14" b="T15"/>
            <a:pathLst>
              <a:path w="36004500" h="3000375">
                <a:moveTo>
                  <a:pt x="500073" y="0"/>
                </a:moveTo>
                <a:lnTo>
                  <a:pt x="36004500" y="0"/>
                </a:lnTo>
                <a:lnTo>
                  <a:pt x="36004500" y="2500302"/>
                </a:lnTo>
                <a:cubicBezTo>
                  <a:pt x="36004500" y="2776484"/>
                  <a:pt x="35780609" y="3000374"/>
                  <a:pt x="35504427" y="3000375"/>
                </a:cubicBezTo>
                <a:lnTo>
                  <a:pt x="0" y="3000375"/>
                </a:lnTo>
                <a:lnTo>
                  <a:pt x="0" y="500073"/>
                </a:lnTo>
                <a:cubicBezTo>
                  <a:pt x="0" y="223890"/>
                  <a:pt x="223890" y="0"/>
                  <a:pt x="500073" y="1"/>
                </a:cubicBezTo>
                <a:cubicBezTo>
                  <a:pt x="500073" y="1"/>
                  <a:pt x="500073" y="1"/>
                  <a:pt x="500073" y="1"/>
                </a:cubicBezTo>
                <a:close/>
              </a:path>
            </a:pathLst>
          </a:custGeom>
          <a:solidFill>
            <a:srgbClr val="CCFFCC"/>
          </a:solidFill>
          <a:ln w="25400" algn="ctr">
            <a:solidFill>
              <a:schemeClr val="accent2"/>
            </a:solidFill>
            <a:miter lim="800000"/>
            <a:headEnd/>
            <a:tailEnd/>
          </a:ln>
        </p:spPr>
        <p:txBody>
          <a:bodyPr anchor="ctr"/>
          <a:lstStyle/>
          <a:p>
            <a:pPr algn="ctr"/>
            <a:r>
              <a:rPr lang="en-GB" sz="6000" b="1" i="1">
                <a:solidFill>
                  <a:srgbClr val="FF3300"/>
                </a:solidFill>
                <a:effectLst>
                  <a:outerShdw blurRad="38100" dist="38100" dir="2700000" algn="tl">
                    <a:srgbClr val="000000"/>
                  </a:outerShdw>
                </a:effectLst>
                <a:latin typeface="Calibri" pitchFamily="34" charset="0"/>
              </a:rPr>
              <a:t>CONCLUSIONS</a:t>
            </a:r>
          </a:p>
          <a:p>
            <a:pPr algn="just"/>
            <a:r>
              <a:rPr lang="en-GB" sz="4500" b="1">
                <a:solidFill>
                  <a:srgbClr val="000000"/>
                </a:solidFill>
                <a:latin typeface="Calibri" pitchFamily="34" charset="0"/>
              </a:rPr>
              <a:t>Reading gustatory-related words activated primary and secondary gustatory cortices compared to reading other specific words with no gustatory associations, thus confirming our hypothesis. In addition, activation in the left lateral orbitofrontal gyrus was seen to be related to subjective ratings on gustatory associations of tasty words. This result is in agreement with the proposed role for this brain region in encoding the oral somatosensation of taste stimuli (see Small et al., 2007 for a review). The results of this study are compatible with a theoretical framework according to which words are processed by distributed cortical systems that involve information about the referential meaning (Pulvermüller, 2005).</a:t>
            </a:r>
          </a:p>
        </p:txBody>
      </p:sp>
      <p:sp>
        <p:nvSpPr>
          <p:cNvPr id="78" name="77 Rectángulo redondeado"/>
          <p:cNvSpPr/>
          <p:nvPr/>
        </p:nvSpPr>
        <p:spPr>
          <a:xfrm>
            <a:off x="0" y="45864463"/>
            <a:ext cx="32404050" cy="4110037"/>
          </a:xfrm>
          <a:prstGeom prst="roundRect">
            <a:avLst/>
          </a:prstGeom>
          <a:solidFill>
            <a:srgbClr val="006400"/>
          </a:solidFill>
        </p:spPr>
        <p:style>
          <a:lnRef idx="2">
            <a:schemeClr val="accent2"/>
          </a:lnRef>
          <a:fillRef idx="1">
            <a:schemeClr val="lt1"/>
          </a:fillRef>
          <a:effectRef idx="0">
            <a:schemeClr val="accent2"/>
          </a:effectRef>
          <a:fontRef idx="minor">
            <a:schemeClr val="dk1"/>
          </a:fontRef>
        </p:style>
        <p:txBody>
          <a:bodyPr anchor="ctr"/>
          <a:lstStyle/>
          <a:p>
            <a:pPr marL="3005138" lvl="1" indent="-514350">
              <a:defRPr/>
            </a:pPr>
            <a:r>
              <a:rPr lang="en-GB" sz="3800" b="1">
                <a:solidFill>
                  <a:schemeClr val="accent1"/>
                </a:solidFill>
                <a:effectLst>
                  <a:outerShdw blurRad="38100" dist="38100" dir="2700000" algn="tl">
                    <a:srgbClr val="000000"/>
                  </a:outerShdw>
                </a:effectLst>
              </a:rPr>
              <a:t>                                                                                                                REFERENCES:</a:t>
            </a:r>
          </a:p>
          <a:p>
            <a:pPr marL="3005138" lvl="1" indent="-514350">
              <a:buFont typeface="Calibri" pitchFamily="34" charset="0"/>
              <a:buAutoNum type="arabicPeriod"/>
              <a:defRPr/>
            </a:pPr>
            <a:r>
              <a:rPr lang="en-GB" sz="3800">
                <a:solidFill>
                  <a:schemeClr val="bg1"/>
                </a:solidFill>
              </a:rPr>
              <a:t>Gonzalez, J. (2006), 'Reading cinnamon activates olfactory brain regions', </a:t>
            </a:r>
            <a:r>
              <a:rPr lang="en-GB" sz="3800" i="1">
                <a:solidFill>
                  <a:schemeClr val="bg1"/>
                </a:solidFill>
              </a:rPr>
              <a:t>NeuroImage</a:t>
            </a:r>
            <a:r>
              <a:rPr lang="en-GB" sz="3800">
                <a:solidFill>
                  <a:schemeClr val="bg1"/>
                </a:solidFill>
              </a:rPr>
              <a:t>, vol. 32, no. 2, pp. 906-912.</a:t>
            </a:r>
          </a:p>
          <a:p>
            <a:pPr marL="3005138" lvl="1" indent="-514350">
              <a:buFont typeface="Calibri" pitchFamily="34" charset="0"/>
              <a:buAutoNum type="arabicPeriod"/>
              <a:defRPr/>
            </a:pPr>
            <a:r>
              <a:rPr lang="en-GB" sz="3800">
                <a:solidFill>
                  <a:schemeClr val="bg1"/>
                </a:solidFill>
              </a:rPr>
              <a:t>Martin, A. (1995), 'Discrete cortical regions associated with knowledge of colour and knowledge of action', </a:t>
            </a:r>
            <a:r>
              <a:rPr lang="en-GB" sz="3800" i="1">
                <a:solidFill>
                  <a:schemeClr val="bg1"/>
                </a:solidFill>
              </a:rPr>
              <a:t>Science</a:t>
            </a:r>
            <a:r>
              <a:rPr lang="en-GB" sz="3800">
                <a:solidFill>
                  <a:schemeClr val="bg1"/>
                </a:solidFill>
              </a:rPr>
              <a:t>, vol. 270, no. 5233, pp. 102-105.</a:t>
            </a:r>
          </a:p>
          <a:p>
            <a:pPr marL="3005138" lvl="1" indent="-514350">
              <a:buFont typeface="Calibri" pitchFamily="34" charset="0"/>
              <a:buAutoNum type="arabicPeriod"/>
              <a:defRPr/>
            </a:pPr>
            <a:r>
              <a:rPr lang="en-GB" sz="3800">
                <a:solidFill>
                  <a:schemeClr val="bg1"/>
                </a:solidFill>
              </a:rPr>
              <a:t>Pulvermüller, F. (2001), 'Brain reflections of words and their meaning', </a:t>
            </a:r>
            <a:r>
              <a:rPr lang="en-GB" sz="3800" i="1">
                <a:solidFill>
                  <a:schemeClr val="bg1"/>
                </a:solidFill>
              </a:rPr>
              <a:t>Trends in Cognitive Science</a:t>
            </a:r>
            <a:r>
              <a:rPr lang="en-GB" sz="3800">
                <a:solidFill>
                  <a:schemeClr val="bg1"/>
                </a:solidFill>
              </a:rPr>
              <a:t>, vol. 5, no. 12, pp. 517-524.</a:t>
            </a:r>
          </a:p>
          <a:p>
            <a:pPr marL="3005138" lvl="1" indent="-514350">
              <a:buFont typeface="Calibri" pitchFamily="34" charset="0"/>
              <a:buAutoNum type="arabicPeriod"/>
              <a:defRPr/>
            </a:pPr>
            <a:r>
              <a:rPr lang="en-GB" sz="3800">
                <a:solidFill>
                  <a:schemeClr val="bg1"/>
                </a:solidFill>
              </a:rPr>
              <a:t>Pulvermüller, F. (2005), 'Brain mechanisms linking language and action', </a:t>
            </a:r>
            <a:r>
              <a:rPr lang="en-GB" sz="3800" i="1">
                <a:solidFill>
                  <a:schemeClr val="bg1"/>
                </a:solidFill>
              </a:rPr>
              <a:t>Nature Reviews Neuroscience</a:t>
            </a:r>
            <a:r>
              <a:rPr lang="en-GB" sz="3800">
                <a:solidFill>
                  <a:schemeClr val="bg1"/>
                </a:solidFill>
              </a:rPr>
              <a:t>, vol. 6, no. 7, pp. 576-582. </a:t>
            </a:r>
          </a:p>
          <a:p>
            <a:pPr marL="3005138" lvl="1" indent="-514350">
              <a:buFont typeface="Calibri" pitchFamily="34" charset="0"/>
              <a:buAutoNum type="arabicPeriod"/>
              <a:defRPr/>
            </a:pPr>
            <a:r>
              <a:rPr lang="en-GB" sz="3800">
                <a:solidFill>
                  <a:schemeClr val="bg1"/>
                </a:solidFill>
              </a:rPr>
              <a:t>Small DM. (2007) The role of the human orbitofrontal cortex in taste and flavour processing. Ann NY Acad Sci, vol. 1121: 136-151.</a:t>
            </a:r>
            <a:endParaRPr lang="en-GB" sz="3800" b="1" u="sng">
              <a:solidFill>
                <a:schemeClr val="bg1"/>
              </a:solidFill>
            </a:endParaRPr>
          </a:p>
        </p:txBody>
      </p:sp>
      <p:sp>
        <p:nvSpPr>
          <p:cNvPr id="41" name="40 Recortar rectángulo de esquina diagonal"/>
          <p:cNvSpPr/>
          <p:nvPr/>
        </p:nvSpPr>
        <p:spPr>
          <a:xfrm>
            <a:off x="19559588" y="22155150"/>
            <a:ext cx="12844462" cy="3898900"/>
          </a:xfrm>
          <a:prstGeom prst="snip2DiagRect">
            <a:avLst/>
          </a:prstGeom>
        </p:spPr>
        <p:style>
          <a:lnRef idx="2">
            <a:schemeClr val="accent2"/>
          </a:lnRef>
          <a:fillRef idx="1">
            <a:schemeClr val="lt1"/>
          </a:fillRef>
          <a:effectRef idx="0">
            <a:schemeClr val="accent2"/>
          </a:effectRef>
          <a:fontRef idx="minor">
            <a:schemeClr val="dk1"/>
          </a:fontRef>
        </p:style>
        <p:txBody>
          <a:bodyPr lIns="180000" anchor="ctr"/>
          <a:lstStyle/>
          <a:p>
            <a:pPr algn="ctr">
              <a:defRPr/>
            </a:pPr>
            <a:r>
              <a:rPr lang="en-GB" altLang="es-ES_tradnl" sz="4000" b="1" dirty="0">
                <a:solidFill>
                  <a:srgbClr val="34003F"/>
                </a:solidFill>
                <a:effectLst>
                  <a:outerShdw blurRad="38100" dist="38100" dir="2700000" algn="tl">
                    <a:srgbClr val="C0C0C0"/>
                  </a:outerShdw>
                </a:effectLst>
              </a:rPr>
              <a:t>STIMULUS SELECTION:</a:t>
            </a:r>
          </a:p>
          <a:p>
            <a:pPr algn="ctr">
              <a:defRPr/>
            </a:pPr>
            <a:r>
              <a:rPr lang="en-GB" altLang="es-ES_tradnl" sz="2400" i="1" dirty="0">
                <a:solidFill>
                  <a:srgbClr val="000000"/>
                </a:solidFill>
              </a:rPr>
              <a:t> Prior to our study, 18 subjects were asked to rate a pool of specific nouns in accordance with their gustatory associations– whether the words referred to objects with a strong taste– using a scale ranging from 1 (no or very weak gustatory associations) to 7 (very strong gustatory associations). One  list (taste-related words , TW) included words with strong gustatory associations which were presented during the TW-condition; and the other list (control words, CW) included words with no or very weak gustatory  associations  [mean scores (SD) were 5.70 (.48) vs. 1.25 (.43), respectively, t(98)=48.02, p &lt;.0001]  and were assigned to the CW-condition.</a:t>
            </a:r>
            <a:endParaRPr lang="en-GB" altLang="es-ES_tradnl" sz="3800" dirty="0">
              <a:solidFill>
                <a:srgbClr val="000000"/>
              </a:solidFill>
            </a:endParaRPr>
          </a:p>
        </p:txBody>
      </p:sp>
      <p:grpSp>
        <p:nvGrpSpPr>
          <p:cNvPr id="15387" name="Group 57"/>
          <p:cNvGrpSpPr>
            <a:grpSpLocks/>
          </p:cNvGrpSpPr>
          <p:nvPr/>
        </p:nvGrpSpPr>
        <p:grpSpPr bwMode="auto">
          <a:xfrm>
            <a:off x="13249275" y="22758400"/>
            <a:ext cx="6121400" cy="3367088"/>
            <a:chOff x="499" y="12046"/>
            <a:chExt cx="6115" cy="3015"/>
          </a:xfrm>
        </p:grpSpPr>
        <p:sp>
          <p:nvSpPr>
            <p:cNvPr id="15463" name="60 Rectángulo"/>
            <p:cNvSpPr>
              <a:spLocks noChangeArrowheads="1"/>
            </p:cNvSpPr>
            <p:nvPr/>
          </p:nvSpPr>
          <p:spPr bwMode="auto">
            <a:xfrm>
              <a:off x="499" y="12046"/>
              <a:ext cx="6115" cy="3015"/>
            </a:xfrm>
            <a:prstGeom prst="rect">
              <a:avLst/>
            </a:prstGeom>
            <a:solidFill>
              <a:srgbClr val="FFCCCC"/>
            </a:solidFill>
            <a:ln w="25400" algn="ctr">
              <a:solidFill>
                <a:srgbClr val="006400"/>
              </a:solidFill>
              <a:miter lim="800000"/>
              <a:headEnd/>
              <a:tailEnd/>
            </a:ln>
          </p:spPr>
          <p:txBody>
            <a:bodyPr anchor="b"/>
            <a:lstStyle/>
            <a:p>
              <a:pPr algn="ctr"/>
              <a:r>
                <a:rPr lang="en-GB" altLang="es-ES_tradnl" sz="2800" b="1">
                  <a:solidFill>
                    <a:srgbClr val="000000"/>
                  </a:solidFill>
                </a:rPr>
                <a:t>Strings of hash signs</a:t>
              </a:r>
            </a:p>
          </p:txBody>
        </p:sp>
        <p:grpSp>
          <p:nvGrpSpPr>
            <p:cNvPr id="15464" name="Group 17"/>
            <p:cNvGrpSpPr>
              <a:grpSpLocks/>
            </p:cNvGrpSpPr>
            <p:nvPr/>
          </p:nvGrpSpPr>
          <p:grpSpPr bwMode="auto">
            <a:xfrm>
              <a:off x="953" y="12136"/>
              <a:ext cx="5184" cy="2475"/>
              <a:chOff x="715" y="17815"/>
              <a:chExt cx="6049" cy="3188"/>
            </a:xfrm>
          </p:grpSpPr>
          <p:sp>
            <p:nvSpPr>
              <p:cNvPr id="15465" name="Rectangle 18"/>
              <p:cNvSpPr>
                <a:spLocks noChangeArrowheads="1"/>
              </p:cNvSpPr>
              <p:nvPr/>
            </p:nvSpPr>
            <p:spPr bwMode="auto">
              <a:xfrm>
                <a:off x="715" y="17815"/>
                <a:ext cx="2448" cy="1920"/>
              </a:xfrm>
              <a:prstGeom prst="rect">
                <a:avLst/>
              </a:prstGeom>
              <a:solidFill>
                <a:schemeClr val="bg1"/>
              </a:solidFill>
              <a:ln w="9525">
                <a:solidFill>
                  <a:schemeClr val="tx1"/>
                </a:solidFill>
                <a:miter lim="800000"/>
                <a:headEnd/>
                <a:tailEnd/>
              </a:ln>
            </p:spPr>
            <p:txBody>
              <a:bodyPr wrap="none" anchor="ctr"/>
              <a:lstStyle/>
              <a:p>
                <a:pPr algn="ctr"/>
                <a:endParaRPr lang="en-GB" sz="4000">
                  <a:latin typeface="Times New Roman" pitchFamily="18" charset="0"/>
                </a:endParaRPr>
              </a:p>
              <a:p>
                <a:pPr algn="ctr"/>
                <a:r>
                  <a:rPr lang="en-GB" sz="4400">
                    <a:latin typeface="Times New Roman" pitchFamily="18" charset="0"/>
                  </a:rPr>
                  <a:t>####</a:t>
                </a:r>
              </a:p>
              <a:p>
                <a:pPr algn="ctr"/>
                <a:endParaRPr lang="en-GB" sz="4000">
                  <a:latin typeface="Times New Roman" pitchFamily="18" charset="0"/>
                </a:endParaRPr>
              </a:p>
            </p:txBody>
          </p:sp>
          <p:sp>
            <p:nvSpPr>
              <p:cNvPr id="15466" name="Rectangle 19"/>
              <p:cNvSpPr>
                <a:spLocks noChangeArrowheads="1"/>
              </p:cNvSpPr>
              <p:nvPr/>
            </p:nvSpPr>
            <p:spPr bwMode="auto">
              <a:xfrm>
                <a:off x="2444" y="18411"/>
                <a:ext cx="2448" cy="1920"/>
              </a:xfrm>
              <a:prstGeom prst="rect">
                <a:avLst/>
              </a:prstGeom>
              <a:solidFill>
                <a:schemeClr val="bg1"/>
              </a:solidFill>
              <a:ln w="9525">
                <a:solidFill>
                  <a:schemeClr val="tx1"/>
                </a:solidFill>
                <a:miter lim="800000"/>
                <a:headEnd/>
                <a:tailEnd/>
              </a:ln>
            </p:spPr>
            <p:txBody>
              <a:bodyPr wrap="none" anchor="ctr"/>
              <a:lstStyle/>
              <a:p>
                <a:pPr algn="ctr"/>
                <a:r>
                  <a:rPr lang="en-GB" sz="4400">
                    <a:latin typeface="Times New Roman" pitchFamily="18" charset="0"/>
                  </a:rPr>
                  <a:t>######</a:t>
                </a:r>
              </a:p>
            </p:txBody>
          </p:sp>
          <p:sp>
            <p:nvSpPr>
              <p:cNvPr id="15467" name="Line 20"/>
              <p:cNvSpPr>
                <a:spLocks noChangeShapeType="1"/>
              </p:cNvSpPr>
              <p:nvPr/>
            </p:nvSpPr>
            <p:spPr bwMode="auto">
              <a:xfrm>
                <a:off x="2588" y="20571"/>
                <a:ext cx="1536" cy="0"/>
              </a:xfrm>
              <a:prstGeom prst="line">
                <a:avLst/>
              </a:prstGeom>
              <a:noFill/>
              <a:ln w="12700">
                <a:solidFill>
                  <a:schemeClr val="bg1"/>
                </a:solidFill>
                <a:round/>
                <a:headEnd type="none" w="sm" len="sm"/>
                <a:tailEnd type="none" w="sm" len="sm"/>
              </a:ln>
            </p:spPr>
            <p:txBody>
              <a:bodyPr wrap="none"/>
              <a:lstStyle/>
              <a:p>
                <a:endParaRPr lang="es-ES"/>
              </a:p>
            </p:txBody>
          </p:sp>
          <p:sp>
            <p:nvSpPr>
              <p:cNvPr id="15468" name="Rectangle 21"/>
              <p:cNvSpPr>
                <a:spLocks noChangeArrowheads="1"/>
              </p:cNvSpPr>
              <p:nvPr/>
            </p:nvSpPr>
            <p:spPr bwMode="auto">
              <a:xfrm>
                <a:off x="4268" y="18843"/>
                <a:ext cx="2448" cy="1920"/>
              </a:xfrm>
              <a:prstGeom prst="rect">
                <a:avLst/>
              </a:prstGeom>
              <a:solidFill>
                <a:schemeClr val="bg1"/>
              </a:solidFill>
              <a:ln w="9525">
                <a:solidFill>
                  <a:schemeClr val="tx1"/>
                </a:solidFill>
                <a:miter lim="800000"/>
                <a:headEnd/>
                <a:tailEnd/>
              </a:ln>
            </p:spPr>
            <p:txBody>
              <a:bodyPr wrap="none" anchor="ctr"/>
              <a:lstStyle/>
              <a:p>
                <a:pPr algn="ctr"/>
                <a:r>
                  <a:rPr lang="en-GB" sz="4400">
                    <a:latin typeface="Times New Roman" pitchFamily="18" charset="0"/>
                  </a:rPr>
                  <a:t>####</a:t>
                </a:r>
              </a:p>
            </p:txBody>
          </p:sp>
          <p:sp>
            <p:nvSpPr>
              <p:cNvPr id="15469" name="Line 22"/>
              <p:cNvSpPr>
                <a:spLocks noChangeShapeType="1"/>
              </p:cNvSpPr>
              <p:nvPr/>
            </p:nvSpPr>
            <p:spPr bwMode="auto">
              <a:xfrm>
                <a:off x="4316" y="21003"/>
                <a:ext cx="2448" cy="0"/>
              </a:xfrm>
              <a:prstGeom prst="line">
                <a:avLst/>
              </a:prstGeom>
              <a:noFill/>
              <a:ln w="12700">
                <a:solidFill>
                  <a:schemeClr val="bg1"/>
                </a:solidFill>
                <a:round/>
                <a:headEnd type="none" w="sm" len="sm"/>
                <a:tailEnd type="none" w="sm" len="sm"/>
              </a:ln>
            </p:spPr>
            <p:txBody>
              <a:bodyPr wrap="none"/>
              <a:lstStyle/>
              <a:p>
                <a:endParaRPr lang="es-ES"/>
              </a:p>
            </p:txBody>
          </p:sp>
        </p:grpSp>
      </p:grpSp>
      <p:grpSp>
        <p:nvGrpSpPr>
          <p:cNvPr id="15388" name="Group 58"/>
          <p:cNvGrpSpPr>
            <a:grpSpLocks/>
          </p:cNvGrpSpPr>
          <p:nvPr/>
        </p:nvGrpSpPr>
        <p:grpSpPr bwMode="auto">
          <a:xfrm>
            <a:off x="16633825" y="26620788"/>
            <a:ext cx="6119813" cy="3403600"/>
            <a:chOff x="7250" y="12078"/>
            <a:chExt cx="6115" cy="3015"/>
          </a:xfrm>
        </p:grpSpPr>
        <p:sp>
          <p:nvSpPr>
            <p:cNvPr id="15456" name="61 Rectángulo"/>
            <p:cNvSpPr>
              <a:spLocks noChangeArrowheads="1"/>
            </p:cNvSpPr>
            <p:nvPr/>
          </p:nvSpPr>
          <p:spPr bwMode="auto">
            <a:xfrm>
              <a:off x="7250" y="12078"/>
              <a:ext cx="6115" cy="3015"/>
            </a:xfrm>
            <a:prstGeom prst="rect">
              <a:avLst/>
            </a:prstGeom>
            <a:solidFill>
              <a:schemeClr val="folHlink"/>
            </a:solidFill>
            <a:ln w="25400" algn="ctr">
              <a:solidFill>
                <a:srgbClr val="006400"/>
              </a:solidFill>
              <a:miter lim="800000"/>
              <a:headEnd/>
              <a:tailEnd/>
            </a:ln>
          </p:spPr>
          <p:txBody>
            <a:bodyPr anchor="b"/>
            <a:lstStyle/>
            <a:p>
              <a:pPr algn="ctr"/>
              <a:r>
                <a:rPr lang="en-GB" sz="2800" b="1">
                  <a:solidFill>
                    <a:srgbClr val="000000"/>
                  </a:solidFill>
                </a:rPr>
                <a:t>Words with no gustatory association</a:t>
              </a:r>
            </a:p>
          </p:txBody>
        </p:sp>
        <p:grpSp>
          <p:nvGrpSpPr>
            <p:cNvPr id="15457" name="Group 29"/>
            <p:cNvGrpSpPr>
              <a:grpSpLocks/>
            </p:cNvGrpSpPr>
            <p:nvPr/>
          </p:nvGrpSpPr>
          <p:grpSpPr bwMode="auto">
            <a:xfrm>
              <a:off x="7331" y="12123"/>
              <a:ext cx="5305" cy="2430"/>
              <a:chOff x="540" y="17931"/>
              <a:chExt cx="6417" cy="3072"/>
            </a:xfrm>
          </p:grpSpPr>
          <p:sp>
            <p:nvSpPr>
              <p:cNvPr id="15458" name="Rectangle 30"/>
              <p:cNvSpPr>
                <a:spLocks noChangeArrowheads="1"/>
              </p:cNvSpPr>
              <p:nvPr/>
            </p:nvSpPr>
            <p:spPr bwMode="auto">
              <a:xfrm>
                <a:off x="540" y="17931"/>
                <a:ext cx="2448" cy="1920"/>
              </a:xfrm>
              <a:prstGeom prst="rect">
                <a:avLst/>
              </a:prstGeom>
              <a:solidFill>
                <a:schemeClr val="bg1"/>
              </a:solidFill>
              <a:ln w="9525">
                <a:solidFill>
                  <a:schemeClr val="tx1"/>
                </a:solidFill>
                <a:miter lim="800000"/>
                <a:headEnd/>
                <a:tailEnd/>
              </a:ln>
            </p:spPr>
            <p:txBody>
              <a:bodyPr wrap="none" anchor="ctr"/>
              <a:lstStyle/>
              <a:p>
                <a:pPr algn="ctr"/>
                <a:r>
                  <a:rPr lang="en-GB" sz="4400">
                    <a:latin typeface="Times New Roman" pitchFamily="18" charset="0"/>
                  </a:rPr>
                  <a:t>dart</a:t>
                </a:r>
              </a:p>
              <a:p>
                <a:pPr algn="ctr"/>
                <a:endParaRPr lang="en-GB" sz="4000">
                  <a:latin typeface="Times New Roman" pitchFamily="18" charset="0"/>
                </a:endParaRPr>
              </a:p>
            </p:txBody>
          </p:sp>
          <p:sp>
            <p:nvSpPr>
              <p:cNvPr id="15459" name="Rectangle 31"/>
              <p:cNvSpPr>
                <a:spLocks noChangeArrowheads="1"/>
              </p:cNvSpPr>
              <p:nvPr/>
            </p:nvSpPr>
            <p:spPr bwMode="auto">
              <a:xfrm>
                <a:off x="2444" y="18411"/>
                <a:ext cx="2448" cy="1920"/>
              </a:xfrm>
              <a:prstGeom prst="rect">
                <a:avLst/>
              </a:prstGeom>
              <a:solidFill>
                <a:schemeClr val="bg1"/>
              </a:solidFill>
              <a:ln w="9525">
                <a:solidFill>
                  <a:schemeClr val="tx1"/>
                </a:solidFill>
                <a:miter lim="800000"/>
                <a:headEnd/>
                <a:tailEnd/>
              </a:ln>
            </p:spPr>
            <p:txBody>
              <a:bodyPr wrap="none" anchor="ctr"/>
              <a:lstStyle/>
              <a:p>
                <a:pPr algn="ctr"/>
                <a:r>
                  <a:rPr lang="en-GB" sz="4400">
                    <a:latin typeface="Times New Roman" pitchFamily="18" charset="0"/>
                  </a:rPr>
                  <a:t>shutter</a:t>
                </a:r>
              </a:p>
            </p:txBody>
          </p:sp>
          <p:sp>
            <p:nvSpPr>
              <p:cNvPr id="15460" name="Line 32"/>
              <p:cNvSpPr>
                <a:spLocks noChangeShapeType="1"/>
              </p:cNvSpPr>
              <p:nvPr/>
            </p:nvSpPr>
            <p:spPr bwMode="auto">
              <a:xfrm>
                <a:off x="2588" y="20571"/>
                <a:ext cx="1536" cy="0"/>
              </a:xfrm>
              <a:prstGeom prst="line">
                <a:avLst/>
              </a:prstGeom>
              <a:noFill/>
              <a:ln w="12700">
                <a:solidFill>
                  <a:schemeClr val="bg1"/>
                </a:solidFill>
                <a:round/>
                <a:headEnd type="none" w="sm" len="sm"/>
                <a:tailEnd type="none" w="sm" len="sm"/>
              </a:ln>
            </p:spPr>
            <p:txBody>
              <a:bodyPr wrap="none"/>
              <a:lstStyle/>
              <a:p>
                <a:endParaRPr lang="es-ES"/>
              </a:p>
            </p:txBody>
          </p:sp>
          <p:sp>
            <p:nvSpPr>
              <p:cNvPr id="15461" name="Rectangle 33"/>
              <p:cNvSpPr>
                <a:spLocks noChangeArrowheads="1"/>
              </p:cNvSpPr>
              <p:nvPr/>
            </p:nvSpPr>
            <p:spPr bwMode="auto">
              <a:xfrm>
                <a:off x="4509" y="18843"/>
                <a:ext cx="2448" cy="1920"/>
              </a:xfrm>
              <a:prstGeom prst="rect">
                <a:avLst/>
              </a:prstGeom>
              <a:solidFill>
                <a:schemeClr val="bg1"/>
              </a:solidFill>
              <a:ln w="9525">
                <a:solidFill>
                  <a:schemeClr val="tx1"/>
                </a:solidFill>
                <a:miter lim="800000"/>
                <a:headEnd/>
                <a:tailEnd/>
              </a:ln>
            </p:spPr>
            <p:txBody>
              <a:bodyPr wrap="none" anchor="ctr"/>
              <a:lstStyle/>
              <a:p>
                <a:pPr algn="ctr"/>
                <a:r>
                  <a:rPr lang="en-GB" sz="4400">
                    <a:latin typeface="Times New Roman" pitchFamily="18" charset="0"/>
                  </a:rPr>
                  <a:t>blouse</a:t>
                </a:r>
              </a:p>
            </p:txBody>
          </p:sp>
          <p:sp>
            <p:nvSpPr>
              <p:cNvPr id="15462" name="Line 34"/>
              <p:cNvSpPr>
                <a:spLocks noChangeShapeType="1"/>
              </p:cNvSpPr>
              <p:nvPr/>
            </p:nvSpPr>
            <p:spPr bwMode="auto">
              <a:xfrm>
                <a:off x="4316" y="21003"/>
                <a:ext cx="2448" cy="0"/>
              </a:xfrm>
              <a:prstGeom prst="line">
                <a:avLst/>
              </a:prstGeom>
              <a:noFill/>
              <a:ln w="12700">
                <a:solidFill>
                  <a:schemeClr val="bg1"/>
                </a:solidFill>
                <a:round/>
                <a:headEnd type="none" w="sm" len="sm"/>
                <a:tailEnd type="none" w="sm" len="sm"/>
              </a:ln>
            </p:spPr>
            <p:txBody>
              <a:bodyPr wrap="none"/>
              <a:lstStyle/>
              <a:p>
                <a:endParaRPr lang="es-ES"/>
              </a:p>
            </p:txBody>
          </p:sp>
        </p:grpSp>
      </p:grpSp>
      <p:grpSp>
        <p:nvGrpSpPr>
          <p:cNvPr id="15389" name="Group 59"/>
          <p:cNvGrpSpPr>
            <a:grpSpLocks/>
          </p:cNvGrpSpPr>
          <p:nvPr/>
        </p:nvGrpSpPr>
        <p:grpSpPr bwMode="auto">
          <a:xfrm>
            <a:off x="9648825" y="26620788"/>
            <a:ext cx="6048375" cy="3402012"/>
            <a:chOff x="13649" y="12078"/>
            <a:chExt cx="6115" cy="3015"/>
          </a:xfrm>
        </p:grpSpPr>
        <p:sp>
          <p:nvSpPr>
            <p:cNvPr id="15449" name="62 Rectángulo"/>
            <p:cNvSpPr>
              <a:spLocks noChangeArrowheads="1"/>
            </p:cNvSpPr>
            <p:nvPr/>
          </p:nvSpPr>
          <p:spPr bwMode="auto">
            <a:xfrm>
              <a:off x="13649" y="12078"/>
              <a:ext cx="6115" cy="3015"/>
            </a:xfrm>
            <a:prstGeom prst="rect">
              <a:avLst/>
            </a:prstGeom>
            <a:solidFill>
              <a:srgbClr val="FFCC00"/>
            </a:solidFill>
            <a:ln w="25400" algn="ctr">
              <a:solidFill>
                <a:srgbClr val="006400"/>
              </a:solidFill>
              <a:miter lim="800000"/>
              <a:headEnd/>
              <a:tailEnd/>
            </a:ln>
          </p:spPr>
          <p:txBody>
            <a:bodyPr anchor="b"/>
            <a:lstStyle/>
            <a:p>
              <a:pPr algn="ctr"/>
              <a:r>
                <a:rPr lang="en-GB" sz="2800" b="1">
                  <a:solidFill>
                    <a:srgbClr val="000000"/>
                  </a:solidFill>
                </a:rPr>
                <a:t>Words with gustatory association</a:t>
              </a:r>
              <a:endParaRPr lang="en-GB" sz="2800" b="1" u="sng">
                <a:solidFill>
                  <a:srgbClr val="000000"/>
                </a:solidFill>
              </a:endParaRPr>
            </a:p>
          </p:txBody>
        </p:sp>
        <p:grpSp>
          <p:nvGrpSpPr>
            <p:cNvPr id="15450" name="Group 23"/>
            <p:cNvGrpSpPr>
              <a:grpSpLocks/>
            </p:cNvGrpSpPr>
            <p:nvPr/>
          </p:nvGrpSpPr>
          <p:grpSpPr bwMode="auto">
            <a:xfrm>
              <a:off x="13730" y="12168"/>
              <a:ext cx="5224" cy="2385"/>
              <a:chOff x="658" y="22971"/>
              <a:chExt cx="6308" cy="3072"/>
            </a:xfrm>
          </p:grpSpPr>
          <p:sp>
            <p:nvSpPr>
              <p:cNvPr id="15451" name="Rectangle 24"/>
              <p:cNvSpPr>
                <a:spLocks noChangeArrowheads="1"/>
              </p:cNvSpPr>
              <p:nvPr/>
            </p:nvSpPr>
            <p:spPr bwMode="auto">
              <a:xfrm>
                <a:off x="658" y="22971"/>
                <a:ext cx="2448" cy="1920"/>
              </a:xfrm>
              <a:prstGeom prst="rect">
                <a:avLst/>
              </a:prstGeom>
              <a:solidFill>
                <a:schemeClr val="bg1"/>
              </a:solidFill>
              <a:ln w="9525">
                <a:solidFill>
                  <a:schemeClr val="tx1"/>
                </a:solidFill>
                <a:miter lim="800000"/>
                <a:headEnd/>
                <a:tailEnd/>
              </a:ln>
            </p:spPr>
            <p:txBody>
              <a:bodyPr wrap="none" anchor="ctr"/>
              <a:lstStyle/>
              <a:p>
                <a:pPr algn="ctr"/>
                <a:endParaRPr lang="en-GB" sz="4000">
                  <a:latin typeface="Times New Roman" pitchFamily="18" charset="0"/>
                </a:endParaRPr>
              </a:p>
              <a:p>
                <a:pPr algn="ctr"/>
                <a:r>
                  <a:rPr lang="en-GB" sz="4400">
                    <a:latin typeface="Times New Roman" pitchFamily="18" charset="0"/>
                  </a:rPr>
                  <a:t>beer</a:t>
                </a:r>
              </a:p>
              <a:p>
                <a:pPr algn="ctr"/>
                <a:endParaRPr lang="en-GB" sz="4400">
                  <a:latin typeface="Times New Roman" pitchFamily="18" charset="0"/>
                </a:endParaRPr>
              </a:p>
            </p:txBody>
          </p:sp>
          <p:sp>
            <p:nvSpPr>
              <p:cNvPr id="15452" name="Rectangle 25"/>
              <p:cNvSpPr>
                <a:spLocks noChangeArrowheads="1"/>
              </p:cNvSpPr>
              <p:nvPr/>
            </p:nvSpPr>
            <p:spPr bwMode="auto">
              <a:xfrm>
                <a:off x="2672" y="23451"/>
                <a:ext cx="2448" cy="1920"/>
              </a:xfrm>
              <a:prstGeom prst="rect">
                <a:avLst/>
              </a:prstGeom>
              <a:solidFill>
                <a:schemeClr val="bg1"/>
              </a:solidFill>
              <a:ln w="9525">
                <a:solidFill>
                  <a:schemeClr val="tx1"/>
                </a:solidFill>
                <a:miter lim="800000"/>
                <a:headEnd/>
                <a:tailEnd/>
              </a:ln>
            </p:spPr>
            <p:txBody>
              <a:bodyPr wrap="none" anchor="ctr"/>
              <a:lstStyle/>
              <a:p>
                <a:pPr algn="ctr"/>
                <a:r>
                  <a:rPr lang="en-GB" sz="4400">
                    <a:latin typeface="Times New Roman" pitchFamily="18" charset="0"/>
                  </a:rPr>
                  <a:t>mustard</a:t>
                </a:r>
              </a:p>
            </p:txBody>
          </p:sp>
          <p:sp>
            <p:nvSpPr>
              <p:cNvPr id="15453" name="Line 26"/>
              <p:cNvSpPr>
                <a:spLocks noChangeShapeType="1"/>
              </p:cNvSpPr>
              <p:nvPr/>
            </p:nvSpPr>
            <p:spPr bwMode="auto">
              <a:xfrm>
                <a:off x="2684" y="25611"/>
                <a:ext cx="1536" cy="0"/>
              </a:xfrm>
              <a:prstGeom prst="line">
                <a:avLst/>
              </a:prstGeom>
              <a:noFill/>
              <a:ln w="12700">
                <a:solidFill>
                  <a:schemeClr val="bg1"/>
                </a:solidFill>
                <a:round/>
                <a:headEnd type="none" w="sm" len="sm"/>
                <a:tailEnd type="none" w="sm" len="sm"/>
              </a:ln>
            </p:spPr>
            <p:txBody>
              <a:bodyPr wrap="none"/>
              <a:lstStyle/>
              <a:p>
                <a:endParaRPr lang="es-ES"/>
              </a:p>
            </p:txBody>
          </p:sp>
          <p:sp>
            <p:nvSpPr>
              <p:cNvPr id="15454" name="Rectangle 27"/>
              <p:cNvSpPr>
                <a:spLocks noChangeArrowheads="1"/>
              </p:cNvSpPr>
              <p:nvPr/>
            </p:nvSpPr>
            <p:spPr bwMode="auto">
              <a:xfrm>
                <a:off x="4518" y="23883"/>
                <a:ext cx="2448" cy="1920"/>
              </a:xfrm>
              <a:prstGeom prst="rect">
                <a:avLst/>
              </a:prstGeom>
              <a:solidFill>
                <a:schemeClr val="bg1"/>
              </a:solidFill>
              <a:ln w="9525">
                <a:solidFill>
                  <a:schemeClr val="tx1"/>
                </a:solidFill>
                <a:miter lim="800000"/>
                <a:headEnd/>
                <a:tailEnd/>
              </a:ln>
            </p:spPr>
            <p:txBody>
              <a:bodyPr wrap="none" anchor="ctr"/>
              <a:lstStyle/>
              <a:p>
                <a:pPr algn="ctr"/>
                <a:r>
                  <a:rPr lang="en-GB" sz="4400">
                    <a:latin typeface="Times New Roman" pitchFamily="18" charset="0"/>
                  </a:rPr>
                  <a:t>salt</a:t>
                </a:r>
              </a:p>
            </p:txBody>
          </p:sp>
          <p:sp>
            <p:nvSpPr>
              <p:cNvPr id="15455" name="Line 28"/>
              <p:cNvSpPr>
                <a:spLocks noChangeShapeType="1"/>
              </p:cNvSpPr>
              <p:nvPr/>
            </p:nvSpPr>
            <p:spPr bwMode="auto">
              <a:xfrm>
                <a:off x="4412" y="26043"/>
                <a:ext cx="2448" cy="0"/>
              </a:xfrm>
              <a:prstGeom prst="line">
                <a:avLst/>
              </a:prstGeom>
              <a:noFill/>
              <a:ln w="12700">
                <a:solidFill>
                  <a:schemeClr val="bg1"/>
                </a:solidFill>
                <a:round/>
                <a:headEnd type="none" w="sm" len="sm"/>
                <a:tailEnd type="none" w="sm" len="sm"/>
              </a:ln>
            </p:spPr>
            <p:txBody>
              <a:bodyPr wrap="none"/>
              <a:lstStyle/>
              <a:p>
                <a:endParaRPr lang="es-ES"/>
              </a:p>
            </p:txBody>
          </p:sp>
        </p:grpSp>
      </p:grpSp>
      <p:sp>
        <p:nvSpPr>
          <p:cNvPr id="43" name="42 Rectángulo redondeado"/>
          <p:cNvSpPr/>
          <p:nvPr/>
        </p:nvSpPr>
        <p:spPr>
          <a:xfrm>
            <a:off x="0" y="18273713"/>
            <a:ext cx="32404050" cy="3189287"/>
          </a:xfrm>
          <a:prstGeom prst="roundRect">
            <a:avLst/>
          </a:prstGeom>
          <a:solidFill>
            <a:schemeClr val="bg2">
              <a:lumMod val="75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3200" dirty="0">
                <a:solidFill>
                  <a:srgbClr val="AB0043"/>
                </a:solidFill>
                <a:effectLst>
                  <a:outerShdw blurRad="38100" dist="38100" dir="2700000" algn="tl">
                    <a:srgbClr val="000000"/>
                  </a:outerShdw>
                </a:effectLst>
              </a:rPr>
              <a:t>FMRI ANALYSIS:</a:t>
            </a:r>
          </a:p>
          <a:p>
            <a:pPr algn="just">
              <a:defRPr/>
            </a:pPr>
            <a:r>
              <a:rPr lang="en-GB" sz="3200" dirty="0">
                <a:solidFill>
                  <a:schemeClr val="bg1"/>
                </a:solidFill>
              </a:rPr>
              <a:t>The data were analysed using SPM5. </a:t>
            </a:r>
            <a:r>
              <a:rPr lang="en-GB" sz="3200" dirty="0" err="1">
                <a:solidFill>
                  <a:schemeClr val="bg1"/>
                </a:solidFill>
              </a:rPr>
              <a:t>Preprocessing</a:t>
            </a:r>
            <a:r>
              <a:rPr lang="en-GB" sz="3200" dirty="0">
                <a:solidFill>
                  <a:schemeClr val="bg1"/>
                </a:solidFill>
              </a:rPr>
              <a:t> was set by default, but </a:t>
            </a:r>
            <a:r>
              <a:rPr lang="en-GB" sz="3200" dirty="0" err="1">
                <a:solidFill>
                  <a:schemeClr val="bg1"/>
                </a:solidFill>
              </a:rPr>
              <a:t>voxels</a:t>
            </a:r>
            <a:r>
              <a:rPr lang="en-GB" sz="3200" dirty="0">
                <a:solidFill>
                  <a:schemeClr val="bg1"/>
                </a:solidFill>
              </a:rPr>
              <a:t> were rescaled to 3 mm</a:t>
            </a:r>
            <a:r>
              <a:rPr lang="en-GB" sz="3200" baseline="30000" dirty="0">
                <a:solidFill>
                  <a:schemeClr val="bg1"/>
                </a:solidFill>
              </a:rPr>
              <a:t>3 </a:t>
            </a:r>
            <a:r>
              <a:rPr lang="en-GB" sz="3200" dirty="0">
                <a:solidFill>
                  <a:schemeClr val="bg1"/>
                </a:solidFill>
              </a:rPr>
              <a:t>during the normalisation to the MNI space, and data was spatially smoothed with a 6-mm FWHM Gaussian kernel. The Statistical maps had a threshold at p&lt;0.01 (FDR-corrected) and clusters were considered with a min. k=10 </a:t>
            </a:r>
            <a:r>
              <a:rPr lang="en-GB" sz="3200" dirty="0" err="1">
                <a:solidFill>
                  <a:schemeClr val="bg1"/>
                </a:solidFill>
              </a:rPr>
              <a:t>voxels</a:t>
            </a:r>
            <a:r>
              <a:rPr lang="en-GB" sz="3200" dirty="0">
                <a:solidFill>
                  <a:schemeClr val="bg1"/>
                </a:solidFill>
              </a:rPr>
              <a:t>.</a:t>
            </a:r>
            <a:r>
              <a:rPr lang="en-GB" sz="3200" b="1" dirty="0">
                <a:solidFill>
                  <a:srgbClr val="006400"/>
                </a:solidFill>
              </a:rPr>
              <a:t> </a:t>
            </a:r>
          </a:p>
          <a:p>
            <a:pPr algn="ctr">
              <a:defRPr/>
            </a:pPr>
            <a:r>
              <a:rPr lang="en-GB" sz="3200" dirty="0">
                <a:solidFill>
                  <a:srgbClr val="AB0043"/>
                </a:solidFill>
                <a:effectLst>
                  <a:outerShdw blurRad="38100" dist="38100" dir="2700000" algn="tl">
                    <a:srgbClr val="000000"/>
                  </a:outerShdw>
                </a:effectLst>
              </a:rPr>
              <a:t>FMRI ACQUISITION:</a:t>
            </a:r>
          </a:p>
          <a:p>
            <a:pPr algn="just">
              <a:defRPr/>
            </a:pPr>
            <a:r>
              <a:rPr lang="en-GB" sz="3200" dirty="0">
                <a:solidFill>
                  <a:schemeClr val="bg1"/>
                </a:solidFill>
              </a:rPr>
              <a:t>We used a 1.5 T. Siemens </a:t>
            </a:r>
            <a:r>
              <a:rPr lang="en-GB" sz="3200" dirty="0" err="1">
                <a:solidFill>
                  <a:schemeClr val="bg1"/>
                </a:solidFill>
              </a:rPr>
              <a:t>Avanto</a:t>
            </a:r>
            <a:r>
              <a:rPr lang="en-GB" sz="3200" dirty="0">
                <a:solidFill>
                  <a:schemeClr val="bg1"/>
                </a:solidFill>
              </a:rPr>
              <a:t> scanner. Gradient-echoT2*-weighted echo-planar MR sequence: TE/TR=50/3000 ms, matrix=64x64, </a:t>
            </a:r>
            <a:r>
              <a:rPr lang="en-GB" sz="3200" dirty="0" err="1">
                <a:solidFill>
                  <a:schemeClr val="bg1"/>
                </a:solidFill>
              </a:rPr>
              <a:t>voxel</a:t>
            </a:r>
            <a:r>
              <a:rPr lang="en-GB" sz="3200" dirty="0">
                <a:solidFill>
                  <a:schemeClr val="bg1"/>
                </a:solidFill>
              </a:rPr>
              <a:t> size = 3.94x3.94x6, 5 mm thickness, 1 mm gap, 29 interleaved slices. Anatomical 3D T1-wighted gradient echo pulse sequence: TE/TR= 4.9/11 ms, matrix=256x224x176 </a:t>
            </a:r>
            <a:r>
              <a:rPr lang="en-GB" sz="3200" dirty="0" err="1">
                <a:solidFill>
                  <a:schemeClr val="bg1"/>
                </a:solidFill>
              </a:rPr>
              <a:t>voxel</a:t>
            </a:r>
            <a:r>
              <a:rPr lang="en-GB" sz="3200" dirty="0">
                <a:solidFill>
                  <a:schemeClr val="bg1"/>
                </a:solidFill>
              </a:rPr>
              <a:t> size= 1x1x1)</a:t>
            </a:r>
          </a:p>
        </p:txBody>
      </p:sp>
      <p:grpSp>
        <p:nvGrpSpPr>
          <p:cNvPr id="15391" name="Group 250"/>
          <p:cNvGrpSpPr>
            <a:grpSpLocks/>
          </p:cNvGrpSpPr>
          <p:nvPr/>
        </p:nvGrpSpPr>
        <p:grpSpPr bwMode="auto">
          <a:xfrm>
            <a:off x="11017250" y="30449838"/>
            <a:ext cx="10460038" cy="3330575"/>
            <a:chOff x="6879" y="18713"/>
            <a:chExt cx="6589" cy="2132"/>
          </a:xfrm>
        </p:grpSpPr>
        <p:pic>
          <p:nvPicPr>
            <p:cNvPr id="15446" name="Picture 60" descr="conjuncion sagital izquierdo puro"/>
            <p:cNvPicPr>
              <a:picLocks noChangeAspect="1" noChangeArrowheads="1"/>
            </p:cNvPicPr>
            <p:nvPr/>
          </p:nvPicPr>
          <p:blipFill>
            <a:blip r:embed="rId6"/>
            <a:srcRect/>
            <a:stretch>
              <a:fillRect/>
            </a:stretch>
          </p:blipFill>
          <p:spPr bwMode="auto">
            <a:xfrm>
              <a:off x="6879" y="18713"/>
              <a:ext cx="2193" cy="2132"/>
            </a:xfrm>
            <a:prstGeom prst="rect">
              <a:avLst/>
            </a:prstGeom>
            <a:noFill/>
            <a:ln w="9525">
              <a:noFill/>
              <a:miter lim="800000"/>
              <a:headEnd/>
              <a:tailEnd/>
            </a:ln>
          </p:spPr>
        </p:pic>
        <p:pic>
          <p:nvPicPr>
            <p:cNvPr id="15447" name="Picture 61" descr="broca no insula"/>
            <p:cNvPicPr>
              <a:picLocks noChangeAspect="1" noChangeArrowheads="1"/>
            </p:cNvPicPr>
            <p:nvPr/>
          </p:nvPicPr>
          <p:blipFill>
            <a:blip r:embed="rId7"/>
            <a:srcRect/>
            <a:stretch>
              <a:fillRect/>
            </a:stretch>
          </p:blipFill>
          <p:spPr bwMode="auto">
            <a:xfrm>
              <a:off x="9117" y="18713"/>
              <a:ext cx="2178" cy="2132"/>
            </a:xfrm>
            <a:prstGeom prst="rect">
              <a:avLst/>
            </a:prstGeom>
            <a:noFill/>
            <a:ln w="9525">
              <a:noFill/>
              <a:miter lim="800000"/>
              <a:headEnd/>
              <a:tailEnd/>
            </a:ln>
          </p:spPr>
        </p:pic>
        <p:pic>
          <p:nvPicPr>
            <p:cNvPr id="15448" name="Picture 62" descr="conjuncion sagital ladeado motora suplementaria"/>
            <p:cNvPicPr>
              <a:picLocks noChangeAspect="1" noChangeArrowheads="1"/>
            </p:cNvPicPr>
            <p:nvPr/>
          </p:nvPicPr>
          <p:blipFill>
            <a:blip r:embed="rId8"/>
            <a:srcRect/>
            <a:stretch>
              <a:fillRect/>
            </a:stretch>
          </p:blipFill>
          <p:spPr bwMode="auto">
            <a:xfrm>
              <a:off x="11340" y="18713"/>
              <a:ext cx="2128" cy="2132"/>
            </a:xfrm>
            <a:prstGeom prst="rect">
              <a:avLst/>
            </a:prstGeom>
            <a:noFill/>
            <a:ln w="9525">
              <a:noFill/>
              <a:miter lim="800000"/>
              <a:headEnd/>
              <a:tailEnd/>
            </a:ln>
          </p:spPr>
        </p:pic>
      </p:grpSp>
      <p:grpSp>
        <p:nvGrpSpPr>
          <p:cNvPr id="15392" name="Group 251"/>
          <p:cNvGrpSpPr>
            <a:grpSpLocks/>
          </p:cNvGrpSpPr>
          <p:nvPr/>
        </p:nvGrpSpPr>
        <p:grpSpPr bwMode="auto">
          <a:xfrm>
            <a:off x="863600" y="27257375"/>
            <a:ext cx="5903913" cy="5738813"/>
            <a:chOff x="499" y="16174"/>
            <a:chExt cx="3719" cy="3672"/>
          </a:xfrm>
        </p:grpSpPr>
        <p:pic>
          <p:nvPicPr>
            <p:cNvPr id="15442" name="Picture 64" descr="sag_ofc"/>
            <p:cNvPicPr>
              <a:picLocks noChangeAspect="1" noChangeArrowheads="1"/>
            </p:cNvPicPr>
            <p:nvPr/>
          </p:nvPicPr>
          <p:blipFill>
            <a:blip r:embed="rId9"/>
            <a:srcRect/>
            <a:stretch>
              <a:fillRect/>
            </a:stretch>
          </p:blipFill>
          <p:spPr bwMode="auto">
            <a:xfrm>
              <a:off x="499" y="16174"/>
              <a:ext cx="1814" cy="1814"/>
            </a:xfrm>
            <a:prstGeom prst="rect">
              <a:avLst/>
            </a:prstGeom>
            <a:noFill/>
            <a:ln w="9525">
              <a:noFill/>
              <a:miter lim="800000"/>
              <a:headEnd/>
              <a:tailEnd/>
            </a:ln>
          </p:spPr>
        </p:pic>
        <p:pic>
          <p:nvPicPr>
            <p:cNvPr id="15443" name="Picture 65" descr="sag_ofc_insula"/>
            <p:cNvPicPr>
              <a:picLocks noChangeAspect="1" noChangeArrowheads="1"/>
            </p:cNvPicPr>
            <p:nvPr/>
          </p:nvPicPr>
          <p:blipFill>
            <a:blip r:embed="rId10"/>
            <a:srcRect/>
            <a:stretch>
              <a:fillRect/>
            </a:stretch>
          </p:blipFill>
          <p:spPr bwMode="auto">
            <a:xfrm>
              <a:off x="2359" y="16174"/>
              <a:ext cx="1859" cy="1814"/>
            </a:xfrm>
            <a:prstGeom prst="rect">
              <a:avLst/>
            </a:prstGeom>
            <a:noFill/>
            <a:ln w="9525">
              <a:noFill/>
              <a:miter lim="800000"/>
              <a:headEnd/>
              <a:tailEnd/>
            </a:ln>
          </p:spPr>
        </p:pic>
        <p:pic>
          <p:nvPicPr>
            <p:cNvPr id="15444" name="Picture 66" descr="axial_ins_orf"/>
            <p:cNvPicPr>
              <a:picLocks noChangeAspect="1" noChangeArrowheads="1"/>
            </p:cNvPicPr>
            <p:nvPr/>
          </p:nvPicPr>
          <p:blipFill>
            <a:blip r:embed="rId11"/>
            <a:srcRect/>
            <a:stretch>
              <a:fillRect/>
            </a:stretch>
          </p:blipFill>
          <p:spPr bwMode="auto">
            <a:xfrm>
              <a:off x="2359" y="18032"/>
              <a:ext cx="1859" cy="1814"/>
            </a:xfrm>
            <a:prstGeom prst="rect">
              <a:avLst/>
            </a:prstGeom>
            <a:noFill/>
            <a:ln w="9525">
              <a:noFill/>
              <a:miter lim="800000"/>
              <a:headEnd/>
              <a:tailEnd/>
            </a:ln>
          </p:spPr>
        </p:pic>
        <p:pic>
          <p:nvPicPr>
            <p:cNvPr id="15445" name="Picture 67" descr="ax_ofc"/>
            <p:cNvPicPr>
              <a:picLocks noChangeAspect="1" noChangeArrowheads="1"/>
            </p:cNvPicPr>
            <p:nvPr/>
          </p:nvPicPr>
          <p:blipFill>
            <a:blip r:embed="rId12"/>
            <a:srcRect/>
            <a:stretch>
              <a:fillRect/>
            </a:stretch>
          </p:blipFill>
          <p:spPr bwMode="auto">
            <a:xfrm>
              <a:off x="499" y="18032"/>
              <a:ext cx="1814" cy="1814"/>
            </a:xfrm>
            <a:prstGeom prst="rect">
              <a:avLst/>
            </a:prstGeom>
            <a:noFill/>
            <a:ln w="9525">
              <a:noFill/>
              <a:miter lim="800000"/>
              <a:headEnd/>
              <a:tailEnd/>
            </a:ln>
          </p:spPr>
        </p:pic>
      </p:grpSp>
      <p:grpSp>
        <p:nvGrpSpPr>
          <p:cNvPr id="15393" name="Group 249"/>
          <p:cNvGrpSpPr>
            <a:grpSpLocks/>
          </p:cNvGrpSpPr>
          <p:nvPr/>
        </p:nvGrpSpPr>
        <p:grpSpPr bwMode="auto">
          <a:xfrm>
            <a:off x="25706388" y="27187525"/>
            <a:ext cx="5905500" cy="5813425"/>
            <a:chOff x="16193" y="15992"/>
            <a:chExt cx="3720" cy="3720"/>
          </a:xfrm>
        </p:grpSpPr>
        <p:pic>
          <p:nvPicPr>
            <p:cNvPr id="15438" name="Picture 69" descr="sag_full"/>
            <p:cNvPicPr>
              <a:picLocks noChangeAspect="1" noChangeArrowheads="1"/>
            </p:cNvPicPr>
            <p:nvPr/>
          </p:nvPicPr>
          <p:blipFill>
            <a:blip r:embed="rId13"/>
            <a:srcRect/>
            <a:stretch>
              <a:fillRect/>
            </a:stretch>
          </p:blipFill>
          <p:spPr bwMode="auto">
            <a:xfrm>
              <a:off x="16193" y="15992"/>
              <a:ext cx="1860" cy="1860"/>
            </a:xfrm>
            <a:prstGeom prst="rect">
              <a:avLst/>
            </a:prstGeom>
            <a:noFill/>
            <a:ln w="9525">
              <a:noFill/>
              <a:miter lim="800000"/>
              <a:headEnd/>
              <a:tailEnd/>
            </a:ln>
          </p:spPr>
        </p:pic>
        <p:pic>
          <p:nvPicPr>
            <p:cNvPr id="15439" name="Picture 70" descr="sag_noins"/>
            <p:cNvPicPr>
              <a:picLocks noChangeAspect="1" noChangeArrowheads="1"/>
            </p:cNvPicPr>
            <p:nvPr/>
          </p:nvPicPr>
          <p:blipFill>
            <a:blip r:embed="rId14"/>
            <a:srcRect/>
            <a:stretch>
              <a:fillRect/>
            </a:stretch>
          </p:blipFill>
          <p:spPr bwMode="auto">
            <a:xfrm>
              <a:off x="18099" y="15992"/>
              <a:ext cx="1814" cy="1859"/>
            </a:xfrm>
            <a:prstGeom prst="rect">
              <a:avLst/>
            </a:prstGeom>
            <a:noFill/>
            <a:ln w="9525">
              <a:noFill/>
              <a:miter lim="800000"/>
              <a:headEnd/>
              <a:tailEnd/>
            </a:ln>
          </p:spPr>
        </p:pic>
        <p:pic>
          <p:nvPicPr>
            <p:cNvPr id="15440" name="Picture 71" descr="upperview"/>
            <p:cNvPicPr>
              <a:picLocks noChangeAspect="1" noChangeArrowheads="1"/>
            </p:cNvPicPr>
            <p:nvPr/>
          </p:nvPicPr>
          <p:blipFill>
            <a:blip r:embed="rId15"/>
            <a:srcRect/>
            <a:stretch>
              <a:fillRect/>
            </a:stretch>
          </p:blipFill>
          <p:spPr bwMode="auto">
            <a:xfrm>
              <a:off x="18099" y="17897"/>
              <a:ext cx="1814" cy="1814"/>
            </a:xfrm>
            <a:prstGeom prst="rect">
              <a:avLst/>
            </a:prstGeom>
            <a:noFill/>
            <a:ln w="9525">
              <a:noFill/>
              <a:miter lim="800000"/>
              <a:headEnd/>
              <a:tailEnd/>
            </a:ln>
          </p:spPr>
        </p:pic>
        <p:pic>
          <p:nvPicPr>
            <p:cNvPr id="15441" name="Picture 72" descr="ax_broca"/>
            <p:cNvPicPr>
              <a:picLocks noChangeAspect="1" noChangeArrowheads="1"/>
            </p:cNvPicPr>
            <p:nvPr/>
          </p:nvPicPr>
          <p:blipFill>
            <a:blip r:embed="rId16"/>
            <a:srcRect/>
            <a:stretch>
              <a:fillRect/>
            </a:stretch>
          </p:blipFill>
          <p:spPr bwMode="auto">
            <a:xfrm>
              <a:off x="16193" y="17899"/>
              <a:ext cx="1860" cy="1813"/>
            </a:xfrm>
            <a:prstGeom prst="rect">
              <a:avLst/>
            </a:prstGeom>
            <a:noFill/>
            <a:ln w="9525">
              <a:noFill/>
              <a:miter lim="800000"/>
              <a:headEnd/>
              <a:tailEnd/>
            </a:ln>
          </p:spPr>
        </p:pic>
      </p:grpSp>
      <p:graphicFrame>
        <p:nvGraphicFramePr>
          <p:cNvPr id="2162" name="Group 114"/>
          <p:cNvGraphicFramePr>
            <a:graphicFrameLocks noGrp="1"/>
          </p:cNvGraphicFramePr>
          <p:nvPr/>
        </p:nvGraphicFramePr>
        <p:xfrm>
          <a:off x="3168650" y="23006050"/>
          <a:ext cx="9505950" cy="2955925"/>
        </p:xfrm>
        <a:graphic>
          <a:graphicData uri="http://schemas.openxmlformats.org/drawingml/2006/table">
            <a:tbl>
              <a:tblPr/>
              <a:tblGrid>
                <a:gridCol w="3168650"/>
                <a:gridCol w="3168650"/>
                <a:gridCol w="3168650"/>
              </a:tblGrid>
              <a:tr h="476250">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600" b="1" i="0" u="none" strike="noStrike" cap="none" normalizeH="0" baseline="0" smtClean="0">
                          <a:ln>
                            <a:noFill/>
                          </a:ln>
                          <a:solidFill>
                            <a:schemeClr val="tx1"/>
                          </a:solidFill>
                          <a:effectLst/>
                          <a:latin typeface="Times New Roman" pitchFamily="18" charset="0"/>
                          <a:cs typeface="Times New Roman" pitchFamily="18" charset="0"/>
                        </a:rPr>
                        <a:t>Ratings</a:t>
                      </a:r>
                      <a:endParaRPr kumimoji="0" lang="en-GB" sz="3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600" b="1" i="0" u="none" strike="noStrike" cap="none" normalizeH="0" baseline="0" smtClean="0">
                          <a:ln>
                            <a:noFill/>
                          </a:ln>
                          <a:solidFill>
                            <a:schemeClr val="tx1"/>
                          </a:solidFill>
                          <a:effectLst/>
                          <a:latin typeface="Times New Roman" pitchFamily="18" charset="0"/>
                          <a:cs typeface="Times New Roman" pitchFamily="18" charset="0"/>
                        </a:rPr>
                        <a:t>Tasty words</a:t>
                      </a:r>
                      <a:endParaRPr kumimoji="0" lang="en-GB" sz="3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600" b="1" i="0" u="none" strike="noStrike" cap="none" normalizeH="0" baseline="0" smtClean="0">
                          <a:ln>
                            <a:noFill/>
                          </a:ln>
                          <a:solidFill>
                            <a:schemeClr val="tx1"/>
                          </a:solidFill>
                          <a:effectLst/>
                          <a:latin typeface="Times New Roman" pitchFamily="18" charset="0"/>
                          <a:cs typeface="Times New Roman" pitchFamily="18" charset="0"/>
                        </a:rPr>
                        <a:t>Control</a:t>
                      </a:r>
                      <a:endParaRPr kumimoji="0" lang="en-GB" sz="3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1" i="1" u="none" strike="noStrike" cap="none" normalizeH="0" baseline="0" smtClean="0">
                          <a:ln>
                            <a:noFill/>
                          </a:ln>
                          <a:solidFill>
                            <a:srgbClr val="800000"/>
                          </a:solidFill>
                          <a:effectLst>
                            <a:outerShdw blurRad="38100" dist="38100" dir="2700000" algn="tl">
                              <a:srgbClr val="000000"/>
                            </a:outerShdw>
                          </a:effectLst>
                          <a:latin typeface="Times New Roman" pitchFamily="18" charset="0"/>
                          <a:cs typeface="Times New Roman" pitchFamily="18" charset="0"/>
                        </a:rPr>
                        <a:t>Gustatory</a:t>
                      </a:r>
                      <a:endParaRPr kumimoji="0" lang="en-GB" sz="3200" b="1" i="1" u="none" strike="noStrike" cap="none" normalizeH="0" baseline="0" smtClean="0">
                        <a:ln>
                          <a:noFill/>
                        </a:ln>
                        <a:solidFill>
                          <a:srgbClr val="800000"/>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smtClean="0">
                          <a:ln>
                            <a:noFill/>
                          </a:ln>
                          <a:solidFill>
                            <a:schemeClr val="tx1"/>
                          </a:solidFill>
                          <a:effectLst/>
                          <a:latin typeface="Times New Roman" pitchFamily="18" charset="0"/>
                          <a:cs typeface="Times New Roman" pitchFamily="18" charset="0"/>
                        </a:rPr>
                        <a:t>6.04 (.60)</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smtClean="0">
                          <a:ln>
                            <a:noFill/>
                          </a:ln>
                          <a:solidFill>
                            <a:schemeClr val="tx1"/>
                          </a:solidFill>
                          <a:effectLst/>
                          <a:latin typeface="Times New Roman" pitchFamily="18" charset="0"/>
                          <a:cs typeface="Times New Roman" pitchFamily="18" charset="0"/>
                        </a:rPr>
                        <a:t>1.42 (.43)</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1" i="1" u="none" strike="noStrike" cap="none" normalizeH="0" baseline="0" smtClean="0">
                          <a:ln>
                            <a:noFill/>
                          </a:ln>
                          <a:solidFill>
                            <a:srgbClr val="800000"/>
                          </a:solidFill>
                          <a:effectLst>
                            <a:outerShdw blurRad="38100" dist="38100" dir="2700000" algn="tl">
                              <a:srgbClr val="000000"/>
                            </a:outerShdw>
                          </a:effectLst>
                          <a:latin typeface="Times New Roman" pitchFamily="18" charset="0"/>
                          <a:cs typeface="Times New Roman" pitchFamily="18" charset="0"/>
                        </a:rPr>
                        <a:t>Olfactory</a:t>
                      </a:r>
                      <a:endParaRPr kumimoji="0" lang="en-GB" sz="3200" b="1" i="1" u="none" strike="noStrike" cap="none" normalizeH="0" baseline="0" smtClean="0">
                        <a:ln>
                          <a:noFill/>
                        </a:ln>
                        <a:solidFill>
                          <a:srgbClr val="800000"/>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smtClean="0">
                          <a:ln>
                            <a:noFill/>
                          </a:ln>
                          <a:solidFill>
                            <a:schemeClr val="tx1"/>
                          </a:solidFill>
                          <a:effectLst/>
                          <a:latin typeface="Times New Roman" pitchFamily="18" charset="0"/>
                          <a:cs typeface="Times New Roman" pitchFamily="18" charset="0"/>
                        </a:rPr>
                        <a:t>5.21 (.90)</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smtClean="0">
                          <a:ln>
                            <a:noFill/>
                          </a:ln>
                          <a:solidFill>
                            <a:schemeClr val="tx1"/>
                          </a:solidFill>
                          <a:effectLst/>
                          <a:latin typeface="Times New Roman" pitchFamily="18" charset="0"/>
                          <a:cs typeface="Times New Roman" pitchFamily="18" charset="0"/>
                        </a:rPr>
                        <a:t>1.75 (.72)</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1" i="1" u="none" strike="noStrike" cap="none" normalizeH="0" baseline="0" smtClean="0">
                          <a:ln>
                            <a:noFill/>
                          </a:ln>
                          <a:solidFill>
                            <a:srgbClr val="800000"/>
                          </a:solidFill>
                          <a:effectLst>
                            <a:outerShdw blurRad="38100" dist="38100" dir="2700000" algn="tl">
                              <a:srgbClr val="000000"/>
                            </a:outerShdw>
                          </a:effectLst>
                          <a:latin typeface="Times New Roman" pitchFamily="18" charset="0"/>
                          <a:cs typeface="Times New Roman" pitchFamily="18" charset="0"/>
                        </a:rPr>
                        <a:t>Vision</a:t>
                      </a:r>
                      <a:endParaRPr kumimoji="0" lang="en-GB" sz="3200" b="1" i="1" u="none" strike="noStrike" cap="none" normalizeH="0" baseline="0" smtClean="0">
                        <a:ln>
                          <a:noFill/>
                        </a:ln>
                        <a:solidFill>
                          <a:srgbClr val="800000"/>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smtClean="0">
                          <a:ln>
                            <a:noFill/>
                          </a:ln>
                          <a:solidFill>
                            <a:schemeClr val="tx1"/>
                          </a:solidFill>
                          <a:effectLst/>
                          <a:latin typeface="Times New Roman" pitchFamily="18" charset="0"/>
                          <a:cs typeface="Times New Roman" pitchFamily="18" charset="0"/>
                        </a:rPr>
                        <a:t>5.91 (1.25)</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smtClean="0">
                          <a:ln>
                            <a:noFill/>
                          </a:ln>
                          <a:solidFill>
                            <a:schemeClr val="tx1"/>
                          </a:solidFill>
                          <a:effectLst/>
                          <a:latin typeface="Times New Roman" pitchFamily="18" charset="0"/>
                          <a:cs typeface="Times New Roman" pitchFamily="18" charset="0"/>
                        </a:rPr>
                        <a:t>5.68 (1.15)</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1" i="1" u="none" strike="noStrike" cap="none" normalizeH="0" baseline="0" smtClean="0">
                          <a:ln>
                            <a:noFill/>
                          </a:ln>
                          <a:solidFill>
                            <a:srgbClr val="800000"/>
                          </a:solidFill>
                          <a:effectLst>
                            <a:outerShdw blurRad="38100" dist="38100" dir="2700000" algn="tl">
                              <a:srgbClr val="000000"/>
                            </a:outerShdw>
                          </a:effectLst>
                          <a:latin typeface="Times New Roman" pitchFamily="18" charset="0"/>
                          <a:cs typeface="Times New Roman" pitchFamily="18" charset="0"/>
                        </a:rPr>
                        <a:t>Action</a:t>
                      </a:r>
                      <a:endParaRPr kumimoji="0" lang="en-GB" sz="3200" b="1" i="1" u="none" strike="noStrike" cap="none" normalizeH="0" baseline="0" smtClean="0">
                        <a:ln>
                          <a:noFill/>
                        </a:ln>
                        <a:solidFill>
                          <a:srgbClr val="800000"/>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smtClean="0">
                          <a:ln>
                            <a:noFill/>
                          </a:ln>
                          <a:solidFill>
                            <a:schemeClr val="tx1"/>
                          </a:solidFill>
                          <a:effectLst/>
                          <a:latin typeface="Times New Roman" pitchFamily="18" charset="0"/>
                          <a:cs typeface="Times New Roman" pitchFamily="18" charset="0"/>
                        </a:rPr>
                        <a:t>3.56 (1.60)</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983163"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smtClean="0">
                          <a:ln>
                            <a:noFill/>
                          </a:ln>
                          <a:solidFill>
                            <a:schemeClr val="tx1"/>
                          </a:solidFill>
                          <a:effectLst/>
                          <a:latin typeface="Times New Roman" pitchFamily="18" charset="0"/>
                          <a:cs typeface="Times New Roman" pitchFamily="18" charset="0"/>
                        </a:rPr>
                        <a:t>3.92 (1.07)</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20" name="AutoShape 203"/>
          <p:cNvSpPr>
            <a:spLocks noChangeArrowheads="1"/>
          </p:cNvSpPr>
          <p:nvPr/>
        </p:nvSpPr>
        <p:spPr bwMode="auto">
          <a:xfrm>
            <a:off x="3529013" y="33070800"/>
            <a:ext cx="504825" cy="1630363"/>
          </a:xfrm>
          <a:prstGeom prst="upArrow">
            <a:avLst>
              <a:gd name="adj1" fmla="val 50000"/>
              <a:gd name="adj2" fmla="val 80739"/>
            </a:avLst>
          </a:prstGeom>
          <a:solidFill>
            <a:schemeClr val="accent1"/>
          </a:solidFill>
          <a:ln w="9525">
            <a:solidFill>
              <a:schemeClr val="tx1"/>
            </a:solidFill>
            <a:miter lim="800000"/>
            <a:headEnd/>
            <a:tailEnd/>
          </a:ln>
        </p:spPr>
        <p:txBody>
          <a:bodyPr wrap="none" anchor="ctr"/>
          <a:lstStyle/>
          <a:p>
            <a:endParaRPr lang="en-GB"/>
          </a:p>
        </p:txBody>
      </p:sp>
      <p:graphicFrame>
        <p:nvGraphicFramePr>
          <p:cNvPr id="2339" name="Group 291"/>
          <p:cNvGraphicFramePr>
            <a:graphicFrameLocks noGrp="1"/>
          </p:cNvGraphicFramePr>
          <p:nvPr/>
        </p:nvGraphicFramePr>
        <p:xfrm>
          <a:off x="23618825" y="34929763"/>
          <a:ext cx="7343775" cy="4891087"/>
        </p:xfrm>
        <a:graphic>
          <a:graphicData uri="http://schemas.openxmlformats.org/drawingml/2006/table">
            <a:tbl>
              <a:tblPr/>
              <a:tblGrid>
                <a:gridCol w="7343775"/>
              </a:tblGrid>
              <a:tr h="4891088">
                <a:tc>
                  <a:txBody>
                    <a:bodyPr/>
                    <a:lstStyle/>
                    <a:p>
                      <a:pPr marL="0" marR="0" lvl="0" indent="0" algn="l" defTabSz="4983163" rtl="0" eaLnBrk="1" fontAlgn="base" latinLnBrk="0" hangingPunct="1">
                        <a:lnSpc>
                          <a:spcPct val="100000"/>
                        </a:lnSpc>
                        <a:spcBef>
                          <a:spcPct val="0"/>
                        </a:spcBef>
                        <a:spcAft>
                          <a:spcPct val="0"/>
                        </a:spcAft>
                        <a:buClrTx/>
                        <a:buSzTx/>
                        <a:buFontTx/>
                        <a:buNone/>
                        <a:tabLst/>
                      </a:pPr>
                      <a:r>
                        <a:rPr kumimoji="0" lang="en-GB" sz="3600" b="1" i="0" u="none" strike="noStrike" cap="none" normalizeH="0" baseline="0" smtClean="0">
                          <a:ln>
                            <a:noFill/>
                          </a:ln>
                          <a:solidFill>
                            <a:schemeClr val="tx1"/>
                          </a:solidFill>
                          <a:effectLst/>
                          <a:latin typeface="Calibri" pitchFamily="34" charset="0"/>
                        </a:rPr>
                        <a:t>Figure 2</a:t>
                      </a:r>
                      <a:r>
                        <a:rPr kumimoji="0" lang="en-GB" sz="3600" b="0" i="0" u="none" strike="noStrike" cap="none" normalizeH="0" baseline="0" smtClean="0">
                          <a:ln>
                            <a:noFill/>
                          </a:ln>
                          <a:solidFill>
                            <a:schemeClr val="tx1"/>
                          </a:solidFill>
                          <a:effectLst/>
                          <a:latin typeface="Calibri" pitchFamily="34" charset="0"/>
                        </a:rPr>
                        <a:t>. </a:t>
                      </a:r>
                      <a:r>
                        <a:rPr kumimoji="0" lang="en-GB" sz="3600" b="1" i="0" u="none" strike="noStrike" cap="none" normalizeH="0" baseline="0" smtClean="0">
                          <a:ln>
                            <a:noFill/>
                          </a:ln>
                          <a:solidFill>
                            <a:schemeClr val="tx1"/>
                          </a:solidFill>
                          <a:effectLst/>
                          <a:latin typeface="Calibri" pitchFamily="34" charset="0"/>
                        </a:rPr>
                        <a:t>CONTROL WORDS &gt; BASELINE</a:t>
                      </a:r>
                      <a:r>
                        <a:rPr kumimoji="0" lang="en-GB" sz="3600" b="0" i="0" u="none" strike="noStrike" cap="none" normalizeH="0" baseline="0" smtClean="0">
                          <a:ln>
                            <a:noFill/>
                          </a:ln>
                          <a:solidFill>
                            <a:schemeClr val="tx1"/>
                          </a:solidFill>
                          <a:effectLst/>
                          <a:latin typeface="Calibri" pitchFamily="34" charset="0"/>
                        </a:rPr>
                        <a:t> (p&lt;0.01, FDR-corrected): frontal inferior frontal gyrus, the premotor cortex and supplementary motor area, the fusiform cortex and the superior/middle temporal gyrus.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6C196"/>
                        </a:gs>
                        <a:gs pos="50000">
                          <a:srgbClr val="C0D7C0"/>
                        </a:gs>
                        <a:gs pos="100000">
                          <a:srgbClr val="E1EBE1"/>
                        </a:gs>
                      </a:gsLst>
                      <a:path path="rect">
                        <a:fillToRect l="100000" b="100000"/>
                      </a:path>
                    </a:gradFill>
                  </a:tcPr>
                </a:tc>
              </a:tr>
            </a:tbl>
          </a:graphicData>
        </a:graphic>
      </p:graphicFrame>
      <p:sp>
        <p:nvSpPr>
          <p:cNvPr id="15427" name="AutoShape 245"/>
          <p:cNvSpPr>
            <a:spLocks noChangeArrowheads="1"/>
          </p:cNvSpPr>
          <p:nvPr/>
        </p:nvSpPr>
        <p:spPr bwMode="auto">
          <a:xfrm>
            <a:off x="28514675" y="33070800"/>
            <a:ext cx="504825" cy="1630363"/>
          </a:xfrm>
          <a:prstGeom prst="upArrow">
            <a:avLst>
              <a:gd name="adj1" fmla="val 50000"/>
              <a:gd name="adj2" fmla="val 80739"/>
            </a:avLst>
          </a:prstGeom>
          <a:solidFill>
            <a:schemeClr val="accent1"/>
          </a:solidFill>
          <a:ln w="9525">
            <a:solidFill>
              <a:schemeClr val="tx1"/>
            </a:solidFill>
            <a:miter lim="800000"/>
            <a:headEnd/>
            <a:tailEnd/>
          </a:ln>
        </p:spPr>
        <p:txBody>
          <a:bodyPr wrap="none" anchor="ctr"/>
          <a:lstStyle/>
          <a:p>
            <a:endParaRPr lang="en-GB"/>
          </a:p>
        </p:txBody>
      </p:sp>
      <p:sp>
        <p:nvSpPr>
          <p:cNvPr id="15428" name="AutoShape 246"/>
          <p:cNvSpPr>
            <a:spLocks noChangeArrowheads="1"/>
          </p:cNvSpPr>
          <p:nvPr/>
        </p:nvSpPr>
        <p:spPr bwMode="auto">
          <a:xfrm>
            <a:off x="15914688" y="33921700"/>
            <a:ext cx="792162" cy="779463"/>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GB"/>
          </a:p>
        </p:txBody>
      </p:sp>
      <p:graphicFrame>
        <p:nvGraphicFramePr>
          <p:cNvPr id="69" name="68 Tabla"/>
          <p:cNvGraphicFramePr>
            <a:graphicFrameLocks noGrp="1"/>
          </p:cNvGraphicFramePr>
          <p:nvPr/>
        </p:nvGraphicFramePr>
        <p:xfrm>
          <a:off x="12533290" y="21656650"/>
          <a:ext cx="7215238" cy="1005840"/>
        </p:xfrm>
        <a:graphic>
          <a:graphicData uri="http://schemas.openxmlformats.org/drawingml/2006/table">
            <a:tbl>
              <a:tblPr>
                <a:tableStyleId>{775DCB02-9BB8-47FD-8907-85C794F793BA}</a:tableStyleId>
              </a:tblPr>
              <a:tblGrid>
                <a:gridCol w="7215238"/>
              </a:tblGrid>
              <a:tr h="785818">
                <a:tc>
                  <a:txBody>
                    <a:bodyPr/>
                    <a:lstStyle/>
                    <a:p>
                      <a:pPr algn="ctr" defTabSz="4983480" rtl="0" fontAlgn="auto">
                        <a:spcBef>
                          <a:spcPts val="0"/>
                        </a:spcBef>
                        <a:spcAft>
                          <a:spcPts val="0"/>
                        </a:spcAft>
                        <a:defRPr/>
                      </a:pPr>
                      <a:r>
                        <a:rPr lang="en-GB" sz="6000" kern="1200" cap="all"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 Results</a:t>
                      </a:r>
                      <a:endParaRPr lang="ca-ES" sz="6000" kern="1200" cap="all" dirty="0">
                        <a:solidFill>
                          <a:schemeClr val="accent2">
                            <a:lumMod val="75000"/>
                          </a:schemeClr>
                        </a:solidFill>
                        <a:effectLst>
                          <a:outerShdw blurRad="38100" dist="38100" dir="2700000" algn="tl">
                            <a:srgbClr val="000000">
                              <a:alpha val="43137"/>
                            </a:srgbClr>
                          </a:outerShdw>
                        </a:effectLst>
                        <a:latin typeface="+mn-lt"/>
                        <a:ea typeface="+mn-ea"/>
                        <a:cs typeface="+mn-cs"/>
                      </a:endParaRPr>
                    </a:p>
                  </a:txBody>
                  <a:tcPr>
                    <a:gradFill flip="none" rotWithShape="1">
                      <a:gsLst>
                        <a:gs pos="0">
                          <a:srgbClr val="008000">
                            <a:tint val="66000"/>
                            <a:satMod val="160000"/>
                          </a:srgbClr>
                        </a:gs>
                        <a:gs pos="50000">
                          <a:srgbClr val="008000">
                            <a:tint val="44500"/>
                            <a:satMod val="160000"/>
                          </a:srgbClr>
                        </a:gs>
                        <a:gs pos="100000">
                          <a:srgbClr val="008000">
                            <a:tint val="23500"/>
                            <a:satMod val="160000"/>
                          </a:srgbClr>
                        </a:gs>
                      </a:gsLst>
                      <a:lin ang="8100000" scaled="1"/>
                      <a:tileRect/>
                    </a:gradFill>
                  </a:tcPr>
                </a:tc>
              </a:tr>
            </a:tbl>
          </a:graphicData>
        </a:graphic>
      </p:graphicFrame>
      <p:grpSp>
        <p:nvGrpSpPr>
          <p:cNvPr id="15430" name="Group 284"/>
          <p:cNvGrpSpPr>
            <a:grpSpLocks/>
          </p:cNvGrpSpPr>
          <p:nvPr/>
        </p:nvGrpSpPr>
        <p:grpSpPr bwMode="auto">
          <a:xfrm>
            <a:off x="198438" y="23148925"/>
            <a:ext cx="2898775" cy="8008938"/>
            <a:chOff x="125" y="14813"/>
            <a:chExt cx="1826" cy="5126"/>
          </a:xfrm>
        </p:grpSpPr>
        <p:pic>
          <p:nvPicPr>
            <p:cNvPr id="15431" name="Picture 252"/>
            <p:cNvPicPr>
              <a:picLocks noChangeAspect="1" noChangeArrowheads="1"/>
            </p:cNvPicPr>
            <p:nvPr/>
          </p:nvPicPr>
          <p:blipFill>
            <a:blip r:embed="rId17"/>
            <a:srcRect/>
            <a:stretch>
              <a:fillRect/>
            </a:stretch>
          </p:blipFill>
          <p:spPr bwMode="auto">
            <a:xfrm>
              <a:off x="125" y="14813"/>
              <a:ext cx="1826" cy="1726"/>
            </a:xfrm>
            <a:prstGeom prst="rect">
              <a:avLst/>
            </a:prstGeom>
            <a:solidFill>
              <a:schemeClr val="bg1"/>
            </a:solidFill>
            <a:ln w="9525">
              <a:solidFill>
                <a:schemeClr val="tx1"/>
              </a:solidFill>
              <a:miter lim="800000"/>
              <a:headEnd/>
              <a:tailEnd/>
            </a:ln>
          </p:spPr>
        </p:pic>
        <p:sp>
          <p:nvSpPr>
            <p:cNvPr id="15432" name="Oval 253"/>
            <p:cNvSpPr>
              <a:spLocks noChangeArrowheads="1"/>
            </p:cNvSpPr>
            <p:nvPr/>
          </p:nvSpPr>
          <p:spPr bwMode="auto">
            <a:xfrm>
              <a:off x="817" y="19621"/>
              <a:ext cx="362" cy="318"/>
            </a:xfrm>
            <a:prstGeom prst="ellipse">
              <a:avLst/>
            </a:prstGeom>
            <a:noFill/>
            <a:ln w="9525">
              <a:solidFill>
                <a:srgbClr val="FFFF00"/>
              </a:solidFill>
              <a:round/>
              <a:headEnd/>
              <a:tailEnd/>
            </a:ln>
          </p:spPr>
          <p:txBody>
            <a:bodyPr wrap="none" anchor="ctr"/>
            <a:lstStyle/>
            <a:p>
              <a:endParaRPr lang="en-GB"/>
            </a:p>
          </p:txBody>
        </p:sp>
        <p:sp>
          <p:nvSpPr>
            <p:cNvPr id="15433" name="Oval 254"/>
            <p:cNvSpPr>
              <a:spLocks noChangeArrowheads="1"/>
            </p:cNvSpPr>
            <p:nvPr/>
          </p:nvSpPr>
          <p:spPr bwMode="auto">
            <a:xfrm>
              <a:off x="817" y="18441"/>
              <a:ext cx="362" cy="318"/>
            </a:xfrm>
            <a:prstGeom prst="ellipse">
              <a:avLst/>
            </a:prstGeom>
            <a:noFill/>
            <a:ln w="9525">
              <a:solidFill>
                <a:srgbClr val="FFFF00"/>
              </a:solidFill>
              <a:round/>
              <a:headEnd/>
              <a:tailEnd/>
            </a:ln>
          </p:spPr>
          <p:txBody>
            <a:bodyPr wrap="none" anchor="ctr"/>
            <a:lstStyle/>
            <a:p>
              <a:endParaRPr lang="en-GB"/>
            </a:p>
          </p:txBody>
        </p:sp>
        <p:sp>
          <p:nvSpPr>
            <p:cNvPr id="15434" name="Line 258"/>
            <p:cNvSpPr>
              <a:spLocks noChangeShapeType="1"/>
            </p:cNvSpPr>
            <p:nvPr/>
          </p:nvSpPr>
          <p:spPr bwMode="auto">
            <a:xfrm flipH="1" flipV="1">
              <a:off x="998" y="18759"/>
              <a:ext cx="0" cy="862"/>
            </a:xfrm>
            <a:prstGeom prst="line">
              <a:avLst/>
            </a:prstGeom>
            <a:noFill/>
            <a:ln w="38100">
              <a:solidFill>
                <a:srgbClr val="FFFF00"/>
              </a:solidFill>
              <a:round/>
              <a:headEnd/>
              <a:tailEnd/>
            </a:ln>
          </p:spPr>
          <p:txBody>
            <a:bodyPr/>
            <a:lstStyle/>
            <a:p>
              <a:endParaRPr lang="es-ES"/>
            </a:p>
          </p:txBody>
        </p:sp>
        <p:sp>
          <p:nvSpPr>
            <p:cNvPr id="15435" name="Line 259"/>
            <p:cNvSpPr>
              <a:spLocks noChangeShapeType="1"/>
            </p:cNvSpPr>
            <p:nvPr/>
          </p:nvSpPr>
          <p:spPr bwMode="auto">
            <a:xfrm flipH="1" flipV="1">
              <a:off x="227" y="19167"/>
              <a:ext cx="771" cy="0"/>
            </a:xfrm>
            <a:prstGeom prst="line">
              <a:avLst/>
            </a:prstGeom>
            <a:noFill/>
            <a:ln w="50800">
              <a:solidFill>
                <a:srgbClr val="FFFF00"/>
              </a:solidFill>
              <a:round/>
              <a:headEnd/>
              <a:tailEnd/>
            </a:ln>
          </p:spPr>
          <p:txBody>
            <a:bodyPr/>
            <a:lstStyle/>
            <a:p>
              <a:endParaRPr lang="es-ES"/>
            </a:p>
          </p:txBody>
        </p:sp>
        <p:sp>
          <p:nvSpPr>
            <p:cNvPr id="15436" name="Line 260"/>
            <p:cNvSpPr>
              <a:spLocks noChangeShapeType="1"/>
            </p:cNvSpPr>
            <p:nvPr/>
          </p:nvSpPr>
          <p:spPr bwMode="auto">
            <a:xfrm flipV="1">
              <a:off x="227" y="16536"/>
              <a:ext cx="0" cy="2631"/>
            </a:xfrm>
            <a:prstGeom prst="line">
              <a:avLst/>
            </a:prstGeom>
            <a:noFill/>
            <a:ln w="63500">
              <a:solidFill>
                <a:srgbClr val="FFFF00"/>
              </a:solidFill>
              <a:round/>
              <a:headEnd/>
              <a:tailEnd/>
            </a:ln>
          </p:spPr>
          <p:txBody>
            <a:bodyPr/>
            <a:lstStyle/>
            <a:p>
              <a:endParaRPr lang="es-ES"/>
            </a:p>
          </p:txBody>
        </p:sp>
        <p:sp>
          <p:nvSpPr>
            <p:cNvPr id="15437" name="Rectangle 283"/>
            <p:cNvSpPr>
              <a:spLocks noChangeArrowheads="1"/>
            </p:cNvSpPr>
            <p:nvPr/>
          </p:nvSpPr>
          <p:spPr bwMode="auto">
            <a:xfrm>
              <a:off x="136" y="14813"/>
              <a:ext cx="1815" cy="1723"/>
            </a:xfrm>
            <a:prstGeom prst="rect">
              <a:avLst/>
            </a:prstGeom>
            <a:noFill/>
            <a:ln w="63500">
              <a:solidFill>
                <a:srgbClr val="FFFF00"/>
              </a:solidFill>
              <a:miter lim="800000"/>
              <a:headEnd/>
              <a:tailEnd/>
            </a:ln>
          </p:spPr>
          <p:txBody>
            <a:bodyPr wrap="none" anchor="ctr"/>
            <a:lstStyle/>
            <a:p>
              <a:endParaRPr lang="en-GB"/>
            </a:p>
          </p:txBody>
        </p:sp>
      </p:grpSp>
    </p:spTree>
  </p:cSld>
  <p:clrMapOvr>
    <a:masterClrMapping/>
  </p:clrMapOvr>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A3A3A3"/>
      </a:dk2>
      <a:lt2>
        <a:srgbClr val="D2D2D2"/>
      </a:lt2>
      <a:accent1>
        <a:srgbClr val="E40059"/>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sz="5000" b="1" u="sng" dirty="0" smtClean="0"/>
        </a:defPPr>
      </a:lstStyle>
      <a:style>
        <a:lnRef idx="2">
          <a:schemeClr val="accent2"/>
        </a:lnRef>
        <a:fillRef idx="1">
          <a:schemeClr val="lt1"/>
        </a:fillRef>
        <a:effectRef idx="0">
          <a:schemeClr val="accent2"/>
        </a:effectRef>
        <a:fontRef idx="minor">
          <a:schemeClr val="dk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2127</TotalTime>
  <Words>792</Words>
  <Application>Microsoft Office PowerPoint</Application>
  <PresentationFormat>Personalizado</PresentationFormat>
  <Paragraphs>65</Paragraphs>
  <Slides>1</Slides>
  <Notes>1</Notes>
  <HiddenSlides>0</HiddenSlides>
  <MMClips>0</MMClips>
  <ScaleCrop>false</ScaleCrop>
  <HeadingPairs>
    <vt:vector size="6" baseType="variant">
      <vt:variant>
        <vt:lpstr>Fuentes usadas</vt:lpstr>
      </vt:variant>
      <vt:variant>
        <vt:i4>3</vt:i4>
      </vt:variant>
      <vt:variant>
        <vt:lpstr>Plantilla de diseño</vt:lpstr>
      </vt:variant>
      <vt:variant>
        <vt:i4>1</vt:i4>
      </vt:variant>
      <vt:variant>
        <vt:lpstr>Títulos de diapositiva</vt:lpstr>
      </vt:variant>
      <vt:variant>
        <vt:i4>1</vt:i4>
      </vt:variant>
    </vt:vector>
  </HeadingPairs>
  <TitlesOfParts>
    <vt:vector size="5" baseType="lpstr">
      <vt:lpstr>Arial</vt:lpstr>
      <vt:lpstr>Calibri</vt:lpstr>
      <vt:lpstr>Times New Roman</vt:lpstr>
      <vt:lpstr>Tema de Office</vt:lpstr>
      <vt:lpstr>Reading salt activates the gustatory cortex. A. Barrós-Loscertales1, J. Gonzalez, N. Ventura-Campos1, J.C. Bustamante, V. Costumero, A.J. Cruz Gómez, C. Ávila1 Universitat Jaume I, Castelló, Spain  barros@psb.uji.es</vt:lpstr>
    </vt:vector>
  </TitlesOfParts>
  <Company>uji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c:creator>
  <cp:lastModifiedBy>Universitat Jaume I</cp:lastModifiedBy>
  <cp:revision>68</cp:revision>
  <dcterms:created xsi:type="dcterms:W3CDTF">2009-06-15T10:05:00Z</dcterms:created>
  <dcterms:modified xsi:type="dcterms:W3CDTF">2010-04-13T08:37:54Z</dcterms:modified>
</cp:coreProperties>
</file>